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theme/themeOverride2.xml" ContentType="application/vnd.openxmlformats-officedocument.themeOverr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58" r:id="rId3"/>
    <p:sldId id="259" r:id="rId4"/>
    <p:sldId id="266" r:id="rId5"/>
    <p:sldId id="267" r:id="rId6"/>
    <p:sldId id="270" r:id="rId7"/>
    <p:sldId id="269" r:id="rId8"/>
    <p:sldId id="271" r:id="rId9"/>
    <p:sldId id="272" r:id="rId10"/>
    <p:sldId id="273" r:id="rId11"/>
    <p:sldId id="261" r:id="rId12"/>
    <p:sldId id="264" r:id="rId13"/>
    <p:sldId id="263"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4DC9"/>
    <a:srgbClr val="6C60B6"/>
    <a:srgbClr val="5273C4"/>
    <a:srgbClr val="CF5731"/>
    <a:srgbClr val="EC7D40"/>
    <a:srgbClr val="F23926"/>
    <a:srgbClr val="FCF7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49DBCB-C14F-47DC-99B2-971008360201}" v="17" dt="2024-04-13T16:29:24.2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4322" autoAdjust="0"/>
  </p:normalViewPr>
  <p:slideViewPr>
    <p:cSldViewPr snapToGrid="0">
      <p:cViewPr varScale="1">
        <p:scale>
          <a:sx n="55" d="100"/>
          <a:sy n="55" d="100"/>
        </p:scale>
        <p:origin x="1018" y="43"/>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ruganandam, Suresh Kumar" userId="89073a2e-eeec-4c52-a4e7-7b1762cd5148" providerId="ADAL" clId="{CE49DBCB-C14F-47DC-99B2-971008360201}"/>
    <pc:docChg chg="custSel modSld">
      <pc:chgData name="Muruganandam, Suresh Kumar" userId="89073a2e-eeec-4c52-a4e7-7b1762cd5148" providerId="ADAL" clId="{CE49DBCB-C14F-47DC-99B2-971008360201}" dt="2024-04-13T16:29:52.562" v="35"/>
      <pc:docMkLst>
        <pc:docMk/>
      </pc:docMkLst>
      <pc:sldChg chg="addSp delSp modSp mod modTransition delAnim modAnim modNotesTx">
        <pc:chgData name="Muruganandam, Suresh Kumar" userId="89073a2e-eeec-4c52-a4e7-7b1762cd5148" providerId="ADAL" clId="{CE49DBCB-C14F-47DC-99B2-971008360201}" dt="2024-04-13T16:29:52.562" v="35"/>
        <pc:sldMkLst>
          <pc:docMk/>
          <pc:sldMk cId="1588668245" sldId="272"/>
        </pc:sldMkLst>
        <pc:picChg chg="add del mod">
          <ac:chgData name="Muruganandam, Suresh Kumar" userId="89073a2e-eeec-4c52-a4e7-7b1762cd5148" providerId="ADAL" clId="{CE49DBCB-C14F-47DC-99B2-971008360201}" dt="2024-04-13T16:24:44.382" v="3" actId="478"/>
          <ac:picMkLst>
            <pc:docMk/>
            <pc:sldMk cId="1588668245" sldId="272"/>
            <ac:picMk id="3" creationId="{8FF42485-989C-28BA-5C0D-C4F937C27DC5}"/>
          </ac:picMkLst>
        </pc:picChg>
        <pc:picChg chg="add del mod">
          <ac:chgData name="Muruganandam, Suresh Kumar" userId="89073a2e-eeec-4c52-a4e7-7b1762cd5148" providerId="ADAL" clId="{CE49DBCB-C14F-47DC-99B2-971008360201}" dt="2024-04-13T16:24:46.771" v="4" actId="478"/>
          <ac:picMkLst>
            <pc:docMk/>
            <pc:sldMk cId="1588668245" sldId="272"/>
            <ac:picMk id="7" creationId="{73277511-7DBA-A270-BA24-F97799F23911}"/>
          </ac:picMkLst>
        </pc:picChg>
        <pc:picChg chg="add del mod">
          <ac:chgData name="Muruganandam, Suresh Kumar" userId="89073a2e-eeec-4c52-a4e7-7b1762cd5148" providerId="ADAL" clId="{CE49DBCB-C14F-47DC-99B2-971008360201}" dt="2024-04-13T16:25:38.716" v="7"/>
          <ac:picMkLst>
            <pc:docMk/>
            <pc:sldMk cId="1588668245" sldId="272"/>
            <ac:picMk id="12" creationId="{5C3BE00F-D7F0-6A34-4E88-9F7B21DDBFD4}"/>
          </ac:picMkLst>
        </pc:picChg>
        <pc:picChg chg="add del mod">
          <ac:chgData name="Muruganandam, Suresh Kumar" userId="89073a2e-eeec-4c52-a4e7-7b1762cd5148" providerId="ADAL" clId="{CE49DBCB-C14F-47DC-99B2-971008360201}" dt="2024-04-13T16:25:54.805" v="11"/>
          <ac:picMkLst>
            <pc:docMk/>
            <pc:sldMk cId="1588668245" sldId="272"/>
            <ac:picMk id="13" creationId="{1070F381-9A22-B235-2AFD-CD5415B217E8}"/>
          </ac:picMkLst>
        </pc:picChg>
        <pc:picChg chg="add del mod ord">
          <ac:chgData name="Muruganandam, Suresh Kumar" userId="89073a2e-eeec-4c52-a4e7-7b1762cd5148" providerId="ADAL" clId="{CE49DBCB-C14F-47DC-99B2-971008360201}" dt="2024-04-13T16:26:14.685" v="12"/>
          <ac:picMkLst>
            <pc:docMk/>
            <pc:sldMk cId="1588668245" sldId="272"/>
            <ac:picMk id="17" creationId="{F51BEE8B-1C32-4559-88AA-80817EE7D632}"/>
          </ac:picMkLst>
        </pc:picChg>
        <pc:picChg chg="add del mod">
          <ac:chgData name="Muruganandam, Suresh Kumar" userId="89073a2e-eeec-4c52-a4e7-7b1762cd5148" providerId="ADAL" clId="{CE49DBCB-C14F-47DC-99B2-971008360201}" dt="2024-04-13T16:26:17.776" v="14"/>
          <ac:picMkLst>
            <pc:docMk/>
            <pc:sldMk cId="1588668245" sldId="272"/>
            <ac:picMk id="18" creationId="{ABD9DFEB-D58C-B7C9-E69E-530FDC3A4825}"/>
          </ac:picMkLst>
        </pc:picChg>
        <pc:picChg chg="add del mod ord">
          <ac:chgData name="Muruganandam, Suresh Kumar" userId="89073a2e-eeec-4c52-a4e7-7b1762cd5148" providerId="ADAL" clId="{CE49DBCB-C14F-47DC-99B2-971008360201}" dt="2024-04-13T16:26:36.070" v="15"/>
          <ac:picMkLst>
            <pc:docMk/>
            <pc:sldMk cId="1588668245" sldId="272"/>
            <ac:picMk id="21" creationId="{1FCE9080-5A60-FCA4-C851-C3BEAAC5D7FD}"/>
          </ac:picMkLst>
        </pc:picChg>
        <pc:picChg chg="add del mod">
          <ac:chgData name="Muruganandam, Suresh Kumar" userId="89073a2e-eeec-4c52-a4e7-7b1762cd5148" providerId="ADAL" clId="{CE49DBCB-C14F-47DC-99B2-971008360201}" dt="2024-04-13T16:26:38.468" v="17"/>
          <ac:picMkLst>
            <pc:docMk/>
            <pc:sldMk cId="1588668245" sldId="272"/>
            <ac:picMk id="22" creationId="{62CAE8CD-29BE-0F5A-2706-EB76915BF5D4}"/>
          </ac:picMkLst>
        </pc:picChg>
        <pc:picChg chg="add del mod ord">
          <ac:chgData name="Muruganandam, Suresh Kumar" userId="89073a2e-eeec-4c52-a4e7-7b1762cd5148" providerId="ADAL" clId="{CE49DBCB-C14F-47DC-99B2-971008360201}" dt="2024-04-13T16:26:46.138" v="18"/>
          <ac:picMkLst>
            <pc:docMk/>
            <pc:sldMk cId="1588668245" sldId="272"/>
            <ac:picMk id="25" creationId="{CA8F800A-BB91-EFED-5297-D6734A0FAEBF}"/>
          </ac:picMkLst>
        </pc:picChg>
        <pc:picChg chg="add del mod">
          <ac:chgData name="Muruganandam, Suresh Kumar" userId="89073a2e-eeec-4c52-a4e7-7b1762cd5148" providerId="ADAL" clId="{CE49DBCB-C14F-47DC-99B2-971008360201}" dt="2024-04-13T16:26:54.101" v="20"/>
          <ac:picMkLst>
            <pc:docMk/>
            <pc:sldMk cId="1588668245" sldId="272"/>
            <ac:picMk id="26" creationId="{CF218E54-2F88-A8D6-3EB5-FB0D92EBD495}"/>
          </ac:picMkLst>
        </pc:picChg>
        <pc:picChg chg="add del mod ord">
          <ac:chgData name="Muruganandam, Suresh Kumar" userId="89073a2e-eeec-4c52-a4e7-7b1762cd5148" providerId="ADAL" clId="{CE49DBCB-C14F-47DC-99B2-971008360201}" dt="2024-04-13T16:27:13.908" v="21"/>
          <ac:picMkLst>
            <pc:docMk/>
            <pc:sldMk cId="1588668245" sldId="272"/>
            <ac:picMk id="30" creationId="{5317E8B3-3F56-505C-CFD4-17B324CEF7FC}"/>
          </ac:picMkLst>
        </pc:picChg>
        <pc:picChg chg="add del mod">
          <ac:chgData name="Muruganandam, Suresh Kumar" userId="89073a2e-eeec-4c52-a4e7-7b1762cd5148" providerId="ADAL" clId="{CE49DBCB-C14F-47DC-99B2-971008360201}" dt="2024-04-13T16:27:17.631" v="23"/>
          <ac:picMkLst>
            <pc:docMk/>
            <pc:sldMk cId="1588668245" sldId="272"/>
            <ac:picMk id="32" creationId="{B46F2D74-3F0E-4C3A-66A6-B608CBEECCD0}"/>
          </ac:picMkLst>
        </pc:picChg>
        <pc:picChg chg="add del mod ord">
          <ac:chgData name="Muruganandam, Suresh Kumar" userId="89073a2e-eeec-4c52-a4e7-7b1762cd5148" providerId="ADAL" clId="{CE49DBCB-C14F-47DC-99B2-971008360201}" dt="2024-04-13T16:27:24.601" v="24"/>
          <ac:picMkLst>
            <pc:docMk/>
            <pc:sldMk cId="1588668245" sldId="272"/>
            <ac:picMk id="35" creationId="{637923B8-B129-B3F7-FBB7-547F3F43D6FC}"/>
          </ac:picMkLst>
        </pc:picChg>
        <pc:picChg chg="add del mod">
          <ac:chgData name="Muruganandam, Suresh Kumar" userId="89073a2e-eeec-4c52-a4e7-7b1762cd5148" providerId="ADAL" clId="{CE49DBCB-C14F-47DC-99B2-971008360201}" dt="2024-04-13T16:27:28.280" v="26"/>
          <ac:picMkLst>
            <pc:docMk/>
            <pc:sldMk cId="1588668245" sldId="272"/>
            <ac:picMk id="36" creationId="{A53A5AF7-A44B-F2E4-DBE7-6730B9DEF913}"/>
          </ac:picMkLst>
        </pc:picChg>
        <pc:picChg chg="add del mod ord">
          <ac:chgData name="Muruganandam, Suresh Kumar" userId="89073a2e-eeec-4c52-a4e7-7b1762cd5148" providerId="ADAL" clId="{CE49DBCB-C14F-47DC-99B2-971008360201}" dt="2024-04-13T16:28:25.645" v="27"/>
          <ac:picMkLst>
            <pc:docMk/>
            <pc:sldMk cId="1588668245" sldId="272"/>
            <ac:picMk id="39" creationId="{E6A323EC-2E26-6BA2-7F01-20DC060546EC}"/>
          </ac:picMkLst>
        </pc:picChg>
        <pc:picChg chg="add del mod">
          <ac:chgData name="Muruganandam, Suresh Kumar" userId="89073a2e-eeec-4c52-a4e7-7b1762cd5148" providerId="ADAL" clId="{CE49DBCB-C14F-47DC-99B2-971008360201}" dt="2024-04-13T16:28:59.497" v="28" actId="478"/>
          <ac:picMkLst>
            <pc:docMk/>
            <pc:sldMk cId="1588668245" sldId="272"/>
            <ac:picMk id="40" creationId="{A158FF6E-2738-ED79-A224-3D598D0B51E4}"/>
          </ac:picMkLst>
        </pc:picChg>
        <pc:picChg chg="add mod">
          <ac:chgData name="Muruganandam, Suresh Kumar" userId="89073a2e-eeec-4c52-a4e7-7b1762cd5148" providerId="ADAL" clId="{CE49DBCB-C14F-47DC-99B2-971008360201}" dt="2024-04-13T16:29:44.332" v="34" actId="1035"/>
          <ac:picMkLst>
            <pc:docMk/>
            <pc:sldMk cId="1588668245" sldId="272"/>
            <ac:picMk id="43" creationId="{CC1D0FA6-BF1C-B1BF-A383-E17AFED8596C}"/>
          </ac:picMkLst>
        </pc:picChg>
      </pc:sldChg>
    </pc:docChg>
  </pc:docChgLst>
</pc:chgInfo>
</file>

<file path=ppt/diagrams/_rels/data3.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6" Type="http://schemas.openxmlformats.org/officeDocument/2006/relationships/image" Target="../media/image30.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diagrams/_rels/drawing3.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6" Type="http://schemas.openxmlformats.org/officeDocument/2006/relationships/image" Target="../media/image30.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3AE3A8-C2C7-4317-869E-00AFB0AD0B95}"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D49B2137-53B5-4B72-B524-DC0828F085D3}">
      <dgm:prSet/>
      <dgm:spPr/>
      <dgm:t>
        <a:bodyPr/>
        <a:lstStyle/>
        <a:p>
          <a:r>
            <a:rPr lang="en-US"/>
            <a:t>Availability</a:t>
          </a:r>
        </a:p>
      </dgm:t>
    </dgm:pt>
    <dgm:pt modelId="{8D760B75-FC99-4980-9A64-78C2FC5A5A67}" type="parTrans" cxnId="{2A20F8F4-C261-465D-91C0-F6EF2691F098}">
      <dgm:prSet/>
      <dgm:spPr/>
      <dgm:t>
        <a:bodyPr/>
        <a:lstStyle/>
        <a:p>
          <a:endParaRPr lang="en-US"/>
        </a:p>
      </dgm:t>
    </dgm:pt>
    <dgm:pt modelId="{C5AECE24-AF0C-41ED-AD02-63EAF841A402}" type="sibTrans" cxnId="{2A20F8F4-C261-465D-91C0-F6EF2691F098}">
      <dgm:prSet/>
      <dgm:spPr/>
      <dgm:t>
        <a:bodyPr/>
        <a:lstStyle/>
        <a:p>
          <a:endParaRPr lang="en-US"/>
        </a:p>
      </dgm:t>
    </dgm:pt>
    <dgm:pt modelId="{D53BCC8C-DFBD-442C-87F7-0CB125DF315C}">
      <dgm:prSet/>
      <dgm:spPr/>
      <dgm:t>
        <a:bodyPr/>
        <a:lstStyle/>
        <a:p>
          <a:r>
            <a:rPr lang="en-US"/>
            <a:t>Performance</a:t>
          </a:r>
        </a:p>
      </dgm:t>
    </dgm:pt>
    <dgm:pt modelId="{0A4080B4-9189-4403-960D-B5220474F71C}" type="parTrans" cxnId="{8AF502C9-7A34-4890-A1C4-B4B6111B34C8}">
      <dgm:prSet/>
      <dgm:spPr/>
      <dgm:t>
        <a:bodyPr/>
        <a:lstStyle/>
        <a:p>
          <a:endParaRPr lang="en-US"/>
        </a:p>
      </dgm:t>
    </dgm:pt>
    <dgm:pt modelId="{E5ACA658-CE8B-49EA-829F-4EAFC697571D}" type="sibTrans" cxnId="{8AF502C9-7A34-4890-A1C4-B4B6111B34C8}">
      <dgm:prSet/>
      <dgm:spPr/>
      <dgm:t>
        <a:bodyPr/>
        <a:lstStyle/>
        <a:p>
          <a:endParaRPr lang="en-US"/>
        </a:p>
      </dgm:t>
    </dgm:pt>
    <dgm:pt modelId="{28EFF576-6C23-407E-B3F7-3D0CFF68F7FE}">
      <dgm:prSet/>
      <dgm:spPr/>
      <dgm:t>
        <a:bodyPr/>
        <a:lstStyle/>
        <a:p>
          <a:r>
            <a:rPr lang="en-US"/>
            <a:t>Data Consistency</a:t>
          </a:r>
        </a:p>
      </dgm:t>
    </dgm:pt>
    <dgm:pt modelId="{C736994C-1BCC-42C7-B576-60C960F57D1C}" type="parTrans" cxnId="{B0EBF98B-8029-4A71-B145-46D6402D1CF0}">
      <dgm:prSet/>
      <dgm:spPr/>
      <dgm:t>
        <a:bodyPr/>
        <a:lstStyle/>
        <a:p>
          <a:endParaRPr lang="en-US"/>
        </a:p>
      </dgm:t>
    </dgm:pt>
    <dgm:pt modelId="{332AC5D4-A747-43F1-842B-37C3F593E299}" type="sibTrans" cxnId="{B0EBF98B-8029-4A71-B145-46D6402D1CF0}">
      <dgm:prSet/>
      <dgm:spPr/>
      <dgm:t>
        <a:bodyPr/>
        <a:lstStyle/>
        <a:p>
          <a:endParaRPr lang="en-US"/>
        </a:p>
      </dgm:t>
    </dgm:pt>
    <dgm:pt modelId="{19C46AD1-9AFC-4C3F-BB32-8478E070D989}">
      <dgm:prSet/>
      <dgm:spPr/>
      <dgm:t>
        <a:bodyPr/>
        <a:lstStyle/>
        <a:p>
          <a:r>
            <a:rPr lang="en-US"/>
            <a:t>Flexibility</a:t>
          </a:r>
        </a:p>
      </dgm:t>
    </dgm:pt>
    <dgm:pt modelId="{A72CBB36-B38F-46BC-97AA-2E3EAFD98CD3}" type="parTrans" cxnId="{41E1D424-C3A7-415E-85D1-5F0C9FB78F32}">
      <dgm:prSet/>
      <dgm:spPr/>
      <dgm:t>
        <a:bodyPr/>
        <a:lstStyle/>
        <a:p>
          <a:endParaRPr lang="en-US"/>
        </a:p>
      </dgm:t>
    </dgm:pt>
    <dgm:pt modelId="{A63C3B7B-32B4-4F11-AC1C-CB462CD5EB2E}" type="sibTrans" cxnId="{41E1D424-C3A7-415E-85D1-5F0C9FB78F32}">
      <dgm:prSet/>
      <dgm:spPr/>
      <dgm:t>
        <a:bodyPr/>
        <a:lstStyle/>
        <a:p>
          <a:endParaRPr lang="en-US"/>
        </a:p>
      </dgm:t>
    </dgm:pt>
    <dgm:pt modelId="{117CA9EB-83EC-492B-827C-B318DA4C8F13}">
      <dgm:prSet/>
      <dgm:spPr/>
      <dgm:t>
        <a:bodyPr/>
        <a:lstStyle/>
        <a:p>
          <a:r>
            <a:rPr lang="en-US"/>
            <a:t>Fault tolerance</a:t>
          </a:r>
        </a:p>
      </dgm:t>
    </dgm:pt>
    <dgm:pt modelId="{69C881D9-42F3-4340-957B-AB2C748221A1}" type="parTrans" cxnId="{F17A9B32-2CBF-4D2A-826D-822FCD0D269A}">
      <dgm:prSet/>
      <dgm:spPr/>
      <dgm:t>
        <a:bodyPr/>
        <a:lstStyle/>
        <a:p>
          <a:endParaRPr lang="en-US"/>
        </a:p>
      </dgm:t>
    </dgm:pt>
    <dgm:pt modelId="{3989006A-8AAB-4F7E-A23C-41CAEBBDFF7B}" type="sibTrans" cxnId="{F17A9B32-2CBF-4D2A-826D-822FCD0D269A}">
      <dgm:prSet/>
      <dgm:spPr/>
      <dgm:t>
        <a:bodyPr/>
        <a:lstStyle/>
        <a:p>
          <a:endParaRPr lang="en-US"/>
        </a:p>
      </dgm:t>
    </dgm:pt>
    <dgm:pt modelId="{C5D3A4BB-81DC-43AC-A91A-1ED22CA26825}" type="pres">
      <dgm:prSet presAssocID="{153AE3A8-C2C7-4317-869E-00AFB0AD0B95}" presName="diagram" presStyleCnt="0">
        <dgm:presLayoutVars>
          <dgm:dir/>
          <dgm:resizeHandles val="exact"/>
        </dgm:presLayoutVars>
      </dgm:prSet>
      <dgm:spPr/>
    </dgm:pt>
    <dgm:pt modelId="{7E387EB2-FD4B-4AAE-826E-B69138B00A2F}" type="pres">
      <dgm:prSet presAssocID="{D49B2137-53B5-4B72-B524-DC0828F085D3}" presName="node" presStyleLbl="node1" presStyleIdx="0" presStyleCnt="5">
        <dgm:presLayoutVars>
          <dgm:bulletEnabled val="1"/>
        </dgm:presLayoutVars>
      </dgm:prSet>
      <dgm:spPr/>
    </dgm:pt>
    <dgm:pt modelId="{DCEA0037-3656-4FDA-BD74-2B8B7C7D9513}" type="pres">
      <dgm:prSet presAssocID="{C5AECE24-AF0C-41ED-AD02-63EAF841A402}" presName="sibTrans" presStyleCnt="0"/>
      <dgm:spPr/>
    </dgm:pt>
    <dgm:pt modelId="{547284C2-70E3-4A4A-B301-44CD0E57F978}" type="pres">
      <dgm:prSet presAssocID="{D53BCC8C-DFBD-442C-87F7-0CB125DF315C}" presName="node" presStyleLbl="node1" presStyleIdx="1" presStyleCnt="5">
        <dgm:presLayoutVars>
          <dgm:bulletEnabled val="1"/>
        </dgm:presLayoutVars>
      </dgm:prSet>
      <dgm:spPr/>
    </dgm:pt>
    <dgm:pt modelId="{61AC68E3-FDB8-44AF-A576-68C5629ED49C}" type="pres">
      <dgm:prSet presAssocID="{E5ACA658-CE8B-49EA-829F-4EAFC697571D}" presName="sibTrans" presStyleCnt="0"/>
      <dgm:spPr/>
    </dgm:pt>
    <dgm:pt modelId="{46657BEA-3828-4490-AC9F-45D63DA0C8F4}" type="pres">
      <dgm:prSet presAssocID="{28EFF576-6C23-407E-B3F7-3D0CFF68F7FE}" presName="node" presStyleLbl="node1" presStyleIdx="2" presStyleCnt="5">
        <dgm:presLayoutVars>
          <dgm:bulletEnabled val="1"/>
        </dgm:presLayoutVars>
      </dgm:prSet>
      <dgm:spPr/>
    </dgm:pt>
    <dgm:pt modelId="{B1834EB1-63C3-4826-BFD2-2921B38FA59F}" type="pres">
      <dgm:prSet presAssocID="{332AC5D4-A747-43F1-842B-37C3F593E299}" presName="sibTrans" presStyleCnt="0"/>
      <dgm:spPr/>
    </dgm:pt>
    <dgm:pt modelId="{DC8706C0-1044-4D53-9C10-0CC0755B4190}" type="pres">
      <dgm:prSet presAssocID="{19C46AD1-9AFC-4C3F-BB32-8478E070D989}" presName="node" presStyleLbl="node1" presStyleIdx="3" presStyleCnt="5">
        <dgm:presLayoutVars>
          <dgm:bulletEnabled val="1"/>
        </dgm:presLayoutVars>
      </dgm:prSet>
      <dgm:spPr/>
    </dgm:pt>
    <dgm:pt modelId="{85B76EE0-7FF1-4870-91E0-FE8CB05BF679}" type="pres">
      <dgm:prSet presAssocID="{A63C3B7B-32B4-4F11-AC1C-CB462CD5EB2E}" presName="sibTrans" presStyleCnt="0"/>
      <dgm:spPr/>
    </dgm:pt>
    <dgm:pt modelId="{45B1FFB3-6F1B-4C21-9160-DEB4E6056398}" type="pres">
      <dgm:prSet presAssocID="{117CA9EB-83EC-492B-827C-B318DA4C8F13}" presName="node" presStyleLbl="node1" presStyleIdx="4" presStyleCnt="5">
        <dgm:presLayoutVars>
          <dgm:bulletEnabled val="1"/>
        </dgm:presLayoutVars>
      </dgm:prSet>
      <dgm:spPr/>
    </dgm:pt>
  </dgm:ptLst>
  <dgm:cxnLst>
    <dgm:cxn modelId="{4A18680B-7E77-4B5C-8039-97A5DE2A23BF}" type="presOf" srcId="{117CA9EB-83EC-492B-827C-B318DA4C8F13}" destId="{45B1FFB3-6F1B-4C21-9160-DEB4E6056398}" srcOrd="0" destOrd="0" presId="urn:microsoft.com/office/officeart/2005/8/layout/default"/>
    <dgm:cxn modelId="{41E1D424-C3A7-415E-85D1-5F0C9FB78F32}" srcId="{153AE3A8-C2C7-4317-869E-00AFB0AD0B95}" destId="{19C46AD1-9AFC-4C3F-BB32-8478E070D989}" srcOrd="3" destOrd="0" parTransId="{A72CBB36-B38F-46BC-97AA-2E3EAFD98CD3}" sibTransId="{A63C3B7B-32B4-4F11-AC1C-CB462CD5EB2E}"/>
    <dgm:cxn modelId="{F17A9B32-2CBF-4D2A-826D-822FCD0D269A}" srcId="{153AE3A8-C2C7-4317-869E-00AFB0AD0B95}" destId="{117CA9EB-83EC-492B-827C-B318DA4C8F13}" srcOrd="4" destOrd="0" parTransId="{69C881D9-42F3-4340-957B-AB2C748221A1}" sibTransId="{3989006A-8AAB-4F7E-A23C-41CAEBBDFF7B}"/>
    <dgm:cxn modelId="{B0EBF98B-8029-4A71-B145-46D6402D1CF0}" srcId="{153AE3A8-C2C7-4317-869E-00AFB0AD0B95}" destId="{28EFF576-6C23-407E-B3F7-3D0CFF68F7FE}" srcOrd="2" destOrd="0" parTransId="{C736994C-1BCC-42C7-B576-60C960F57D1C}" sibTransId="{332AC5D4-A747-43F1-842B-37C3F593E299}"/>
    <dgm:cxn modelId="{D4BA8CB5-2BBF-4D8D-8F47-C9E768EF583D}" type="presOf" srcId="{D49B2137-53B5-4B72-B524-DC0828F085D3}" destId="{7E387EB2-FD4B-4AAE-826E-B69138B00A2F}" srcOrd="0" destOrd="0" presId="urn:microsoft.com/office/officeart/2005/8/layout/default"/>
    <dgm:cxn modelId="{07145BC2-54F4-4B8C-8294-4635DEFF87B5}" type="presOf" srcId="{153AE3A8-C2C7-4317-869E-00AFB0AD0B95}" destId="{C5D3A4BB-81DC-43AC-A91A-1ED22CA26825}" srcOrd="0" destOrd="0" presId="urn:microsoft.com/office/officeart/2005/8/layout/default"/>
    <dgm:cxn modelId="{100A41C4-AC10-453F-9EC2-057B0CFA92C1}" type="presOf" srcId="{D53BCC8C-DFBD-442C-87F7-0CB125DF315C}" destId="{547284C2-70E3-4A4A-B301-44CD0E57F978}" srcOrd="0" destOrd="0" presId="urn:microsoft.com/office/officeart/2005/8/layout/default"/>
    <dgm:cxn modelId="{8AF502C9-7A34-4890-A1C4-B4B6111B34C8}" srcId="{153AE3A8-C2C7-4317-869E-00AFB0AD0B95}" destId="{D53BCC8C-DFBD-442C-87F7-0CB125DF315C}" srcOrd="1" destOrd="0" parTransId="{0A4080B4-9189-4403-960D-B5220474F71C}" sibTransId="{E5ACA658-CE8B-49EA-829F-4EAFC697571D}"/>
    <dgm:cxn modelId="{A23A3DCA-A789-49C8-B7D4-31F8C113B7FE}" type="presOf" srcId="{28EFF576-6C23-407E-B3F7-3D0CFF68F7FE}" destId="{46657BEA-3828-4490-AC9F-45D63DA0C8F4}" srcOrd="0" destOrd="0" presId="urn:microsoft.com/office/officeart/2005/8/layout/default"/>
    <dgm:cxn modelId="{C10032F2-6ABC-4086-92B5-8D8D73B025FA}" type="presOf" srcId="{19C46AD1-9AFC-4C3F-BB32-8478E070D989}" destId="{DC8706C0-1044-4D53-9C10-0CC0755B4190}" srcOrd="0" destOrd="0" presId="urn:microsoft.com/office/officeart/2005/8/layout/default"/>
    <dgm:cxn modelId="{2A20F8F4-C261-465D-91C0-F6EF2691F098}" srcId="{153AE3A8-C2C7-4317-869E-00AFB0AD0B95}" destId="{D49B2137-53B5-4B72-B524-DC0828F085D3}" srcOrd="0" destOrd="0" parTransId="{8D760B75-FC99-4980-9A64-78C2FC5A5A67}" sibTransId="{C5AECE24-AF0C-41ED-AD02-63EAF841A402}"/>
    <dgm:cxn modelId="{C60EEEC2-E5F9-4C0C-92FD-E20A0E267175}" type="presParOf" srcId="{C5D3A4BB-81DC-43AC-A91A-1ED22CA26825}" destId="{7E387EB2-FD4B-4AAE-826E-B69138B00A2F}" srcOrd="0" destOrd="0" presId="urn:microsoft.com/office/officeart/2005/8/layout/default"/>
    <dgm:cxn modelId="{07BA1448-1841-431A-8DC1-46D3AAEAEC93}" type="presParOf" srcId="{C5D3A4BB-81DC-43AC-A91A-1ED22CA26825}" destId="{DCEA0037-3656-4FDA-BD74-2B8B7C7D9513}" srcOrd="1" destOrd="0" presId="urn:microsoft.com/office/officeart/2005/8/layout/default"/>
    <dgm:cxn modelId="{3295DE42-82B0-483A-9DA2-C6B2B2E8DD35}" type="presParOf" srcId="{C5D3A4BB-81DC-43AC-A91A-1ED22CA26825}" destId="{547284C2-70E3-4A4A-B301-44CD0E57F978}" srcOrd="2" destOrd="0" presId="urn:microsoft.com/office/officeart/2005/8/layout/default"/>
    <dgm:cxn modelId="{CBB5C344-4C00-483E-A29E-8F41F592A3B5}" type="presParOf" srcId="{C5D3A4BB-81DC-43AC-A91A-1ED22CA26825}" destId="{61AC68E3-FDB8-44AF-A576-68C5629ED49C}" srcOrd="3" destOrd="0" presId="urn:microsoft.com/office/officeart/2005/8/layout/default"/>
    <dgm:cxn modelId="{4FB40608-94BA-4446-A7DF-35EF2066A8A5}" type="presParOf" srcId="{C5D3A4BB-81DC-43AC-A91A-1ED22CA26825}" destId="{46657BEA-3828-4490-AC9F-45D63DA0C8F4}" srcOrd="4" destOrd="0" presId="urn:microsoft.com/office/officeart/2005/8/layout/default"/>
    <dgm:cxn modelId="{3323E518-F228-4C47-8C19-F3D8AB24A0FB}" type="presParOf" srcId="{C5D3A4BB-81DC-43AC-A91A-1ED22CA26825}" destId="{B1834EB1-63C3-4826-BFD2-2921B38FA59F}" srcOrd="5" destOrd="0" presId="urn:microsoft.com/office/officeart/2005/8/layout/default"/>
    <dgm:cxn modelId="{3E62101A-8F94-46A2-BA84-B508C0E70810}" type="presParOf" srcId="{C5D3A4BB-81DC-43AC-A91A-1ED22CA26825}" destId="{DC8706C0-1044-4D53-9C10-0CC0755B4190}" srcOrd="6" destOrd="0" presId="urn:microsoft.com/office/officeart/2005/8/layout/default"/>
    <dgm:cxn modelId="{0D6829BB-7F13-4802-91FD-34863751A5D4}" type="presParOf" srcId="{C5D3A4BB-81DC-43AC-A91A-1ED22CA26825}" destId="{85B76EE0-7FF1-4870-91E0-FE8CB05BF679}" srcOrd="7" destOrd="0" presId="urn:microsoft.com/office/officeart/2005/8/layout/default"/>
    <dgm:cxn modelId="{CFEC076D-12E5-4FC7-B38D-DCB255312B95}" type="presParOf" srcId="{C5D3A4BB-81DC-43AC-A91A-1ED22CA26825}" destId="{45B1FFB3-6F1B-4C21-9160-DEB4E6056398}" srcOrd="8" destOrd="0" presId="urn:microsoft.com/office/officeart/2005/8/layout/defaul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2A266D-5B99-4F32-8C75-ADEF8D0F1D23}" type="doc">
      <dgm:prSet loTypeId="urn:microsoft.com/office/officeart/2005/8/layout/cycle6" loCatId="cycle" qsTypeId="urn:microsoft.com/office/officeart/2005/8/quickstyle/simple1" qsCatId="simple" csTypeId="urn:microsoft.com/office/officeart/2005/8/colors/colorful1" csCatId="colorful"/>
      <dgm:spPr/>
      <dgm:t>
        <a:bodyPr/>
        <a:lstStyle/>
        <a:p>
          <a:endParaRPr lang="en-US"/>
        </a:p>
      </dgm:t>
    </dgm:pt>
    <dgm:pt modelId="{24853429-C161-4F16-876D-E7A7ED47556C}">
      <dgm:prSet/>
      <dgm:spPr/>
      <dgm:t>
        <a:bodyPr/>
        <a:lstStyle/>
        <a:p>
          <a:r>
            <a:rPr lang="en-US"/>
            <a:t>Distributed microservices architecture</a:t>
          </a:r>
        </a:p>
      </dgm:t>
    </dgm:pt>
    <dgm:pt modelId="{33526454-9B61-4E8C-95D4-8D7F40962361}" type="parTrans" cxnId="{872A0B51-8A5F-419D-983E-12BB0BF2D867}">
      <dgm:prSet/>
      <dgm:spPr/>
      <dgm:t>
        <a:bodyPr/>
        <a:lstStyle/>
        <a:p>
          <a:endParaRPr lang="en-US"/>
        </a:p>
      </dgm:t>
    </dgm:pt>
    <dgm:pt modelId="{89987F80-23F7-4FA4-A35B-9C56C38F18C1}" type="sibTrans" cxnId="{872A0B51-8A5F-419D-983E-12BB0BF2D867}">
      <dgm:prSet/>
      <dgm:spPr/>
      <dgm:t>
        <a:bodyPr/>
        <a:lstStyle/>
        <a:p>
          <a:endParaRPr lang="en-US"/>
        </a:p>
      </dgm:t>
    </dgm:pt>
    <dgm:pt modelId="{93457EFC-FFB0-4B74-966E-4FBBA20488E9}">
      <dgm:prSet/>
      <dgm:spPr/>
      <dgm:t>
        <a:bodyPr/>
        <a:lstStyle/>
        <a:p>
          <a:r>
            <a:rPr lang="en-US"/>
            <a:t>Event Driven Design</a:t>
          </a:r>
        </a:p>
      </dgm:t>
    </dgm:pt>
    <dgm:pt modelId="{FFA84E4D-D7BA-4EDB-BF55-64B076D11EBD}" type="parTrans" cxnId="{B02973DE-7A15-4A8D-BBC0-3521F08BFBF4}">
      <dgm:prSet/>
      <dgm:spPr/>
      <dgm:t>
        <a:bodyPr/>
        <a:lstStyle/>
        <a:p>
          <a:endParaRPr lang="en-US"/>
        </a:p>
      </dgm:t>
    </dgm:pt>
    <dgm:pt modelId="{4F37A13C-139B-4CA1-8D75-D7F7A4F29AF0}" type="sibTrans" cxnId="{B02973DE-7A15-4A8D-BBC0-3521F08BFBF4}">
      <dgm:prSet/>
      <dgm:spPr/>
      <dgm:t>
        <a:bodyPr/>
        <a:lstStyle/>
        <a:p>
          <a:endParaRPr lang="en-US"/>
        </a:p>
      </dgm:t>
    </dgm:pt>
    <dgm:pt modelId="{6FA52231-D88F-45A1-BF58-F7249BE6C81A}" type="pres">
      <dgm:prSet presAssocID="{D82A266D-5B99-4F32-8C75-ADEF8D0F1D23}" presName="cycle" presStyleCnt="0">
        <dgm:presLayoutVars>
          <dgm:dir/>
          <dgm:resizeHandles val="exact"/>
        </dgm:presLayoutVars>
      </dgm:prSet>
      <dgm:spPr/>
    </dgm:pt>
    <dgm:pt modelId="{2D44D768-7646-4F25-B8A3-49534EADCE5A}" type="pres">
      <dgm:prSet presAssocID="{24853429-C161-4F16-876D-E7A7ED47556C}" presName="node" presStyleLbl="node1" presStyleIdx="0" presStyleCnt="2">
        <dgm:presLayoutVars>
          <dgm:bulletEnabled val="1"/>
        </dgm:presLayoutVars>
      </dgm:prSet>
      <dgm:spPr/>
    </dgm:pt>
    <dgm:pt modelId="{D1A37851-BCFF-499A-A0AB-692205C70A39}" type="pres">
      <dgm:prSet presAssocID="{24853429-C161-4F16-876D-E7A7ED47556C}" presName="spNode" presStyleCnt="0"/>
      <dgm:spPr/>
    </dgm:pt>
    <dgm:pt modelId="{B9FF5086-2637-4137-BC82-1C5C06885713}" type="pres">
      <dgm:prSet presAssocID="{89987F80-23F7-4FA4-A35B-9C56C38F18C1}" presName="sibTrans" presStyleLbl="sibTrans1D1" presStyleIdx="0" presStyleCnt="2"/>
      <dgm:spPr/>
    </dgm:pt>
    <dgm:pt modelId="{5035FCD7-9360-4490-888C-7F41EAA06F83}" type="pres">
      <dgm:prSet presAssocID="{93457EFC-FFB0-4B74-966E-4FBBA20488E9}" presName="node" presStyleLbl="node1" presStyleIdx="1" presStyleCnt="2">
        <dgm:presLayoutVars>
          <dgm:bulletEnabled val="1"/>
        </dgm:presLayoutVars>
      </dgm:prSet>
      <dgm:spPr/>
    </dgm:pt>
    <dgm:pt modelId="{CE8F456C-C336-4353-B5F0-23FA238B71B3}" type="pres">
      <dgm:prSet presAssocID="{93457EFC-FFB0-4B74-966E-4FBBA20488E9}" presName="spNode" presStyleCnt="0"/>
      <dgm:spPr/>
    </dgm:pt>
    <dgm:pt modelId="{6B0CBA32-382B-468B-A2DA-9E15220E35BC}" type="pres">
      <dgm:prSet presAssocID="{4F37A13C-139B-4CA1-8D75-D7F7A4F29AF0}" presName="sibTrans" presStyleLbl="sibTrans1D1" presStyleIdx="1" presStyleCnt="2"/>
      <dgm:spPr/>
    </dgm:pt>
  </dgm:ptLst>
  <dgm:cxnLst>
    <dgm:cxn modelId="{E5396B04-1B65-4FC1-A733-AF5AB59BFF90}" type="presOf" srcId="{D82A266D-5B99-4F32-8C75-ADEF8D0F1D23}" destId="{6FA52231-D88F-45A1-BF58-F7249BE6C81A}" srcOrd="0" destOrd="0" presId="urn:microsoft.com/office/officeart/2005/8/layout/cycle6"/>
    <dgm:cxn modelId="{B69D5618-9E17-4FD4-8DF1-89AFE9CAEC69}" type="presOf" srcId="{93457EFC-FFB0-4B74-966E-4FBBA20488E9}" destId="{5035FCD7-9360-4490-888C-7F41EAA06F83}" srcOrd="0" destOrd="0" presId="urn:microsoft.com/office/officeart/2005/8/layout/cycle6"/>
    <dgm:cxn modelId="{E78CEC37-41C6-4EF5-BED0-37F1BE91EF19}" type="presOf" srcId="{4F37A13C-139B-4CA1-8D75-D7F7A4F29AF0}" destId="{6B0CBA32-382B-468B-A2DA-9E15220E35BC}" srcOrd="0" destOrd="0" presId="urn:microsoft.com/office/officeart/2005/8/layout/cycle6"/>
    <dgm:cxn modelId="{B4B16D4F-1304-44FD-9550-6E48367EABE8}" type="presOf" srcId="{24853429-C161-4F16-876D-E7A7ED47556C}" destId="{2D44D768-7646-4F25-B8A3-49534EADCE5A}" srcOrd="0" destOrd="0" presId="urn:microsoft.com/office/officeart/2005/8/layout/cycle6"/>
    <dgm:cxn modelId="{872A0B51-8A5F-419D-983E-12BB0BF2D867}" srcId="{D82A266D-5B99-4F32-8C75-ADEF8D0F1D23}" destId="{24853429-C161-4F16-876D-E7A7ED47556C}" srcOrd="0" destOrd="0" parTransId="{33526454-9B61-4E8C-95D4-8D7F40962361}" sibTransId="{89987F80-23F7-4FA4-A35B-9C56C38F18C1}"/>
    <dgm:cxn modelId="{144572A2-A3ED-45DD-A916-3C52638554ED}" type="presOf" srcId="{89987F80-23F7-4FA4-A35B-9C56C38F18C1}" destId="{B9FF5086-2637-4137-BC82-1C5C06885713}" srcOrd="0" destOrd="0" presId="urn:microsoft.com/office/officeart/2005/8/layout/cycle6"/>
    <dgm:cxn modelId="{B02973DE-7A15-4A8D-BBC0-3521F08BFBF4}" srcId="{D82A266D-5B99-4F32-8C75-ADEF8D0F1D23}" destId="{93457EFC-FFB0-4B74-966E-4FBBA20488E9}" srcOrd="1" destOrd="0" parTransId="{FFA84E4D-D7BA-4EDB-BF55-64B076D11EBD}" sibTransId="{4F37A13C-139B-4CA1-8D75-D7F7A4F29AF0}"/>
    <dgm:cxn modelId="{DFD43908-2239-4852-AC6D-EC95778A33FB}" type="presParOf" srcId="{6FA52231-D88F-45A1-BF58-F7249BE6C81A}" destId="{2D44D768-7646-4F25-B8A3-49534EADCE5A}" srcOrd="0" destOrd="0" presId="urn:microsoft.com/office/officeart/2005/8/layout/cycle6"/>
    <dgm:cxn modelId="{F5567597-54CB-4B10-9D88-2B9D4337B418}" type="presParOf" srcId="{6FA52231-D88F-45A1-BF58-F7249BE6C81A}" destId="{D1A37851-BCFF-499A-A0AB-692205C70A39}" srcOrd="1" destOrd="0" presId="urn:microsoft.com/office/officeart/2005/8/layout/cycle6"/>
    <dgm:cxn modelId="{FF59C5D0-4506-405A-A3E6-5AA27C7EF257}" type="presParOf" srcId="{6FA52231-D88F-45A1-BF58-F7249BE6C81A}" destId="{B9FF5086-2637-4137-BC82-1C5C06885713}" srcOrd="2" destOrd="0" presId="urn:microsoft.com/office/officeart/2005/8/layout/cycle6"/>
    <dgm:cxn modelId="{FBF6B8A8-6D93-45FB-AC6E-CDCA15BA794A}" type="presParOf" srcId="{6FA52231-D88F-45A1-BF58-F7249BE6C81A}" destId="{5035FCD7-9360-4490-888C-7F41EAA06F83}" srcOrd="3" destOrd="0" presId="urn:microsoft.com/office/officeart/2005/8/layout/cycle6"/>
    <dgm:cxn modelId="{0112D77F-55E8-4FE8-9FFD-67C07C4EACA5}" type="presParOf" srcId="{6FA52231-D88F-45A1-BF58-F7249BE6C81A}" destId="{CE8F456C-C336-4353-B5F0-23FA238B71B3}" srcOrd="4" destOrd="0" presId="urn:microsoft.com/office/officeart/2005/8/layout/cycle6"/>
    <dgm:cxn modelId="{447D279F-5589-4A30-835D-128DEE03ABF4}" type="presParOf" srcId="{6FA52231-D88F-45A1-BF58-F7249BE6C81A}" destId="{6B0CBA32-382B-468B-A2DA-9E15220E35BC}" srcOrd="5" destOrd="0" presId="urn:microsoft.com/office/officeart/2005/8/layout/cycle6"/>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1C4249E-2FF8-419F-B3FD-7C81C73D7161}"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C5248F-26E6-4F0C-8DEE-28B3687AC903}">
      <dgm:prSet/>
      <dgm:spPr/>
      <dgm:t>
        <a:bodyPr/>
        <a:lstStyle/>
        <a:p>
          <a:pPr>
            <a:lnSpc>
              <a:spcPct val="100000"/>
            </a:lnSpc>
          </a:pPr>
          <a:r>
            <a:rPr lang="en-US" b="1"/>
            <a:t>Gateway Provisioning Service</a:t>
          </a:r>
          <a:endParaRPr lang="en-US"/>
        </a:p>
      </dgm:t>
    </dgm:pt>
    <dgm:pt modelId="{75DB94FF-2CD9-4E3A-A7C2-41E91ED3295B}" type="parTrans" cxnId="{9388023D-696C-44A6-AF11-E310D0A6DD50}">
      <dgm:prSet/>
      <dgm:spPr/>
      <dgm:t>
        <a:bodyPr/>
        <a:lstStyle/>
        <a:p>
          <a:endParaRPr lang="en-US"/>
        </a:p>
      </dgm:t>
    </dgm:pt>
    <dgm:pt modelId="{F4B2B338-2929-47EA-B6F2-55C8429E0FD2}" type="sibTrans" cxnId="{9388023D-696C-44A6-AF11-E310D0A6DD50}">
      <dgm:prSet/>
      <dgm:spPr/>
      <dgm:t>
        <a:bodyPr/>
        <a:lstStyle/>
        <a:p>
          <a:pPr>
            <a:lnSpc>
              <a:spcPct val="100000"/>
            </a:lnSpc>
          </a:pPr>
          <a:endParaRPr lang="en-US"/>
        </a:p>
      </dgm:t>
    </dgm:pt>
    <dgm:pt modelId="{5DBFBE19-B3BB-4A4F-BF88-E9974472FEB1}">
      <dgm:prSet/>
      <dgm:spPr/>
      <dgm:t>
        <a:bodyPr/>
        <a:lstStyle/>
        <a:p>
          <a:pPr>
            <a:lnSpc>
              <a:spcPct val="100000"/>
            </a:lnSpc>
          </a:pPr>
          <a:r>
            <a:rPr lang="en-US" b="1"/>
            <a:t>Onboarding API</a:t>
          </a:r>
          <a:endParaRPr lang="en-US"/>
        </a:p>
      </dgm:t>
    </dgm:pt>
    <dgm:pt modelId="{A5D3E904-95F6-459C-9BCF-17331CC2F253}" type="parTrans" cxnId="{B439E037-F736-497E-A373-6E5656497F0F}">
      <dgm:prSet/>
      <dgm:spPr/>
      <dgm:t>
        <a:bodyPr/>
        <a:lstStyle/>
        <a:p>
          <a:endParaRPr lang="en-US"/>
        </a:p>
      </dgm:t>
    </dgm:pt>
    <dgm:pt modelId="{56B41609-1EF4-41C1-AA91-386BAA48E0EC}" type="sibTrans" cxnId="{B439E037-F736-497E-A373-6E5656497F0F}">
      <dgm:prSet/>
      <dgm:spPr/>
      <dgm:t>
        <a:bodyPr/>
        <a:lstStyle/>
        <a:p>
          <a:pPr>
            <a:lnSpc>
              <a:spcPct val="100000"/>
            </a:lnSpc>
          </a:pPr>
          <a:endParaRPr lang="en-US"/>
        </a:p>
      </dgm:t>
    </dgm:pt>
    <dgm:pt modelId="{F34A1D04-E5D2-46BA-8DE3-E81D6FF37055}">
      <dgm:prSet/>
      <dgm:spPr/>
      <dgm:t>
        <a:bodyPr/>
        <a:lstStyle/>
        <a:p>
          <a:pPr>
            <a:lnSpc>
              <a:spcPct val="100000"/>
            </a:lnSpc>
          </a:pPr>
          <a:r>
            <a:rPr lang="en-US" b="1"/>
            <a:t>Configuration API</a:t>
          </a:r>
          <a:endParaRPr lang="en-US"/>
        </a:p>
      </dgm:t>
    </dgm:pt>
    <dgm:pt modelId="{974521F8-D143-4F62-8159-75DDB9AA11DD}" type="parTrans" cxnId="{CFD3D773-A0E4-454A-9FE1-BA32A173727D}">
      <dgm:prSet/>
      <dgm:spPr/>
      <dgm:t>
        <a:bodyPr/>
        <a:lstStyle/>
        <a:p>
          <a:endParaRPr lang="en-US"/>
        </a:p>
      </dgm:t>
    </dgm:pt>
    <dgm:pt modelId="{49084FD4-03CC-4E93-A4CA-DB29B3DBAC04}" type="sibTrans" cxnId="{CFD3D773-A0E4-454A-9FE1-BA32A173727D}">
      <dgm:prSet/>
      <dgm:spPr/>
      <dgm:t>
        <a:bodyPr/>
        <a:lstStyle/>
        <a:p>
          <a:pPr>
            <a:lnSpc>
              <a:spcPct val="100000"/>
            </a:lnSpc>
          </a:pPr>
          <a:endParaRPr lang="en-US"/>
        </a:p>
      </dgm:t>
    </dgm:pt>
    <dgm:pt modelId="{099F6919-05DA-472F-98DC-011263A7405A}">
      <dgm:prSet/>
      <dgm:spPr/>
      <dgm:t>
        <a:bodyPr/>
        <a:lstStyle/>
        <a:p>
          <a:pPr>
            <a:lnSpc>
              <a:spcPct val="100000"/>
            </a:lnSpc>
          </a:pPr>
          <a:r>
            <a:rPr lang="en-US" b="1"/>
            <a:t>Insights API</a:t>
          </a:r>
          <a:endParaRPr lang="en-US"/>
        </a:p>
      </dgm:t>
    </dgm:pt>
    <dgm:pt modelId="{2A1F43BC-E514-48BF-8721-77492B754A4C}" type="parTrans" cxnId="{09344F78-CC89-4B5F-8AF1-10FA0F9D2E96}">
      <dgm:prSet/>
      <dgm:spPr/>
      <dgm:t>
        <a:bodyPr/>
        <a:lstStyle/>
        <a:p>
          <a:endParaRPr lang="en-US"/>
        </a:p>
      </dgm:t>
    </dgm:pt>
    <dgm:pt modelId="{5C08D568-61F1-4459-9FA1-D5F84DCCA075}" type="sibTrans" cxnId="{09344F78-CC89-4B5F-8AF1-10FA0F9D2E96}">
      <dgm:prSet/>
      <dgm:spPr/>
      <dgm:t>
        <a:bodyPr/>
        <a:lstStyle/>
        <a:p>
          <a:pPr>
            <a:lnSpc>
              <a:spcPct val="100000"/>
            </a:lnSpc>
          </a:pPr>
          <a:endParaRPr lang="en-US"/>
        </a:p>
      </dgm:t>
    </dgm:pt>
    <dgm:pt modelId="{69891597-A1C7-4B92-849B-F5BF919EDAF6}">
      <dgm:prSet/>
      <dgm:spPr/>
      <dgm:t>
        <a:bodyPr/>
        <a:lstStyle/>
        <a:p>
          <a:pPr>
            <a:lnSpc>
              <a:spcPct val="100000"/>
            </a:lnSpc>
          </a:pPr>
          <a:r>
            <a:rPr lang="en-US" b="1"/>
            <a:t>Model Service</a:t>
          </a:r>
          <a:endParaRPr lang="en-US"/>
        </a:p>
      </dgm:t>
    </dgm:pt>
    <dgm:pt modelId="{F81A8906-7EE3-48D9-B368-094B52028246}" type="parTrans" cxnId="{BAABB59B-B7A8-436F-8E08-BAA6862392F2}">
      <dgm:prSet/>
      <dgm:spPr/>
      <dgm:t>
        <a:bodyPr/>
        <a:lstStyle/>
        <a:p>
          <a:endParaRPr lang="en-US"/>
        </a:p>
      </dgm:t>
    </dgm:pt>
    <dgm:pt modelId="{4AB374B0-AA41-43BA-8007-01A8C34A3480}" type="sibTrans" cxnId="{BAABB59B-B7A8-436F-8E08-BAA6862392F2}">
      <dgm:prSet/>
      <dgm:spPr/>
      <dgm:t>
        <a:bodyPr/>
        <a:lstStyle/>
        <a:p>
          <a:pPr>
            <a:lnSpc>
              <a:spcPct val="100000"/>
            </a:lnSpc>
          </a:pPr>
          <a:endParaRPr lang="en-US"/>
        </a:p>
      </dgm:t>
    </dgm:pt>
    <dgm:pt modelId="{24AA220C-2E3C-4BA7-B53C-37806BD19A4B}">
      <dgm:prSet/>
      <dgm:spPr/>
      <dgm:t>
        <a:bodyPr/>
        <a:lstStyle/>
        <a:p>
          <a:pPr>
            <a:lnSpc>
              <a:spcPct val="100000"/>
            </a:lnSpc>
          </a:pPr>
          <a:r>
            <a:rPr lang="en-US" b="1"/>
            <a:t>Notification Service</a:t>
          </a:r>
          <a:endParaRPr lang="en-US"/>
        </a:p>
      </dgm:t>
    </dgm:pt>
    <dgm:pt modelId="{46EC4F46-5774-4089-9F6C-971D6708E6CA}" type="parTrans" cxnId="{7738B1FA-3432-4F45-B5C4-081CD26B7B8C}">
      <dgm:prSet/>
      <dgm:spPr/>
      <dgm:t>
        <a:bodyPr/>
        <a:lstStyle/>
        <a:p>
          <a:endParaRPr lang="en-US"/>
        </a:p>
      </dgm:t>
    </dgm:pt>
    <dgm:pt modelId="{A3447864-52C9-441C-9B8C-A838F85DD729}" type="sibTrans" cxnId="{7738B1FA-3432-4F45-B5C4-081CD26B7B8C}">
      <dgm:prSet/>
      <dgm:spPr/>
      <dgm:t>
        <a:bodyPr/>
        <a:lstStyle/>
        <a:p>
          <a:pPr>
            <a:lnSpc>
              <a:spcPct val="100000"/>
            </a:lnSpc>
          </a:pPr>
          <a:endParaRPr lang="en-US"/>
        </a:p>
      </dgm:t>
    </dgm:pt>
    <dgm:pt modelId="{3B2FB18B-FE9E-4C16-BE8A-95C7B1928583}">
      <dgm:prSet/>
      <dgm:spPr/>
      <dgm:t>
        <a:bodyPr/>
        <a:lstStyle/>
        <a:p>
          <a:pPr>
            <a:lnSpc>
              <a:spcPct val="100000"/>
            </a:lnSpc>
          </a:pPr>
          <a:r>
            <a:rPr lang="en-US" b="1"/>
            <a:t>Advanced Analytics Service</a:t>
          </a:r>
          <a:endParaRPr lang="en-US"/>
        </a:p>
      </dgm:t>
    </dgm:pt>
    <dgm:pt modelId="{540069C6-4942-4C0F-A77A-12BA63A5C8FF}" type="parTrans" cxnId="{D4215738-147E-4DA2-988E-A3138B52E403}">
      <dgm:prSet/>
      <dgm:spPr/>
      <dgm:t>
        <a:bodyPr/>
        <a:lstStyle/>
        <a:p>
          <a:endParaRPr lang="en-US"/>
        </a:p>
      </dgm:t>
    </dgm:pt>
    <dgm:pt modelId="{DC986219-B679-4C85-A3C9-0B7ABB64C504}" type="sibTrans" cxnId="{D4215738-147E-4DA2-988E-A3138B52E403}">
      <dgm:prSet/>
      <dgm:spPr/>
      <dgm:t>
        <a:bodyPr/>
        <a:lstStyle/>
        <a:p>
          <a:pPr>
            <a:lnSpc>
              <a:spcPct val="100000"/>
            </a:lnSpc>
          </a:pPr>
          <a:endParaRPr lang="en-US"/>
        </a:p>
      </dgm:t>
    </dgm:pt>
    <dgm:pt modelId="{142231D3-A90C-4D28-BC2C-54AB25C6A446}">
      <dgm:prSet/>
      <dgm:spPr/>
      <dgm:t>
        <a:bodyPr/>
        <a:lstStyle/>
        <a:p>
          <a:pPr>
            <a:lnSpc>
              <a:spcPct val="100000"/>
            </a:lnSpc>
          </a:pPr>
          <a:r>
            <a:rPr lang="en-US" b="1"/>
            <a:t>API Gateway:</a:t>
          </a:r>
          <a:endParaRPr lang="en-US"/>
        </a:p>
      </dgm:t>
    </dgm:pt>
    <dgm:pt modelId="{41CC5A61-6DCD-46C1-8FA4-7AAFAAE8EA33}" type="parTrans" cxnId="{E4D19F91-B11D-4041-A658-6716DC864E92}">
      <dgm:prSet/>
      <dgm:spPr/>
      <dgm:t>
        <a:bodyPr/>
        <a:lstStyle/>
        <a:p>
          <a:endParaRPr lang="en-US"/>
        </a:p>
      </dgm:t>
    </dgm:pt>
    <dgm:pt modelId="{177EC650-AA7B-4319-B8BD-E7A67F267731}" type="sibTrans" cxnId="{E4D19F91-B11D-4041-A658-6716DC864E92}">
      <dgm:prSet/>
      <dgm:spPr/>
      <dgm:t>
        <a:bodyPr/>
        <a:lstStyle/>
        <a:p>
          <a:endParaRPr lang="en-US"/>
        </a:p>
      </dgm:t>
    </dgm:pt>
    <dgm:pt modelId="{8BC9482B-1E4C-4B9F-998D-B8D9BC523245}" type="pres">
      <dgm:prSet presAssocID="{01C4249E-2FF8-419F-B3FD-7C81C73D7161}" presName="root" presStyleCnt="0">
        <dgm:presLayoutVars>
          <dgm:dir/>
          <dgm:resizeHandles val="exact"/>
        </dgm:presLayoutVars>
      </dgm:prSet>
      <dgm:spPr/>
    </dgm:pt>
    <dgm:pt modelId="{70F2F31D-5E19-4A9C-9E44-063259B20F65}" type="pres">
      <dgm:prSet presAssocID="{01C4249E-2FF8-419F-B3FD-7C81C73D7161}" presName="container" presStyleCnt="0">
        <dgm:presLayoutVars>
          <dgm:dir/>
          <dgm:resizeHandles val="exact"/>
        </dgm:presLayoutVars>
      </dgm:prSet>
      <dgm:spPr/>
    </dgm:pt>
    <dgm:pt modelId="{8A956F4A-7261-4783-8514-AE18CD467DEF}" type="pres">
      <dgm:prSet presAssocID="{19C5248F-26E6-4F0C-8DEE-28B3687AC903}" presName="compNode" presStyleCnt="0"/>
      <dgm:spPr/>
    </dgm:pt>
    <dgm:pt modelId="{A0D9D919-1CA4-49AA-AE30-0958DA7F5538}" type="pres">
      <dgm:prSet presAssocID="{19C5248F-26E6-4F0C-8DEE-28B3687AC903}" presName="iconBgRect" presStyleLbl="bgShp" presStyleIdx="0" presStyleCnt="8"/>
      <dgm:spPr/>
    </dgm:pt>
    <dgm:pt modelId="{05E681B2-4E51-4B26-B4D0-20E262DD689B}" type="pres">
      <dgm:prSet presAssocID="{19C5248F-26E6-4F0C-8DEE-28B3687AC903}"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21663893-4D19-4C4B-816C-A62732914462}" type="pres">
      <dgm:prSet presAssocID="{19C5248F-26E6-4F0C-8DEE-28B3687AC903}" presName="spaceRect" presStyleCnt="0"/>
      <dgm:spPr/>
    </dgm:pt>
    <dgm:pt modelId="{2B3DDE9F-F8D6-476F-9A50-763D3F5FC321}" type="pres">
      <dgm:prSet presAssocID="{19C5248F-26E6-4F0C-8DEE-28B3687AC903}" presName="textRect" presStyleLbl="revTx" presStyleIdx="0" presStyleCnt="8">
        <dgm:presLayoutVars>
          <dgm:chMax val="1"/>
          <dgm:chPref val="1"/>
        </dgm:presLayoutVars>
      </dgm:prSet>
      <dgm:spPr/>
    </dgm:pt>
    <dgm:pt modelId="{374F6EEA-4605-4DE8-BEE1-A6B87F88C11F}" type="pres">
      <dgm:prSet presAssocID="{F4B2B338-2929-47EA-B6F2-55C8429E0FD2}" presName="sibTrans" presStyleLbl="sibTrans2D1" presStyleIdx="0" presStyleCnt="0"/>
      <dgm:spPr/>
    </dgm:pt>
    <dgm:pt modelId="{11007FD1-74E4-4CA4-B51E-B193F6F8AEB2}" type="pres">
      <dgm:prSet presAssocID="{5DBFBE19-B3BB-4A4F-BF88-E9974472FEB1}" presName="compNode" presStyleCnt="0"/>
      <dgm:spPr/>
    </dgm:pt>
    <dgm:pt modelId="{FA42821A-C500-49BF-B04A-DE1D314CF0FD}" type="pres">
      <dgm:prSet presAssocID="{5DBFBE19-B3BB-4A4F-BF88-E9974472FEB1}" presName="iconBgRect" presStyleLbl="bgShp" presStyleIdx="1" presStyleCnt="8"/>
      <dgm:spPr/>
    </dgm:pt>
    <dgm:pt modelId="{A9DDE32D-7592-41EF-A573-A3E17AA469B5}" type="pres">
      <dgm:prSet presAssocID="{5DBFBE19-B3BB-4A4F-BF88-E9974472FEB1}"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AEA7090B-3482-41FC-975D-EF92804CF8EC}" type="pres">
      <dgm:prSet presAssocID="{5DBFBE19-B3BB-4A4F-BF88-E9974472FEB1}" presName="spaceRect" presStyleCnt="0"/>
      <dgm:spPr/>
    </dgm:pt>
    <dgm:pt modelId="{942208A2-9E9D-4E9D-9074-45808CCFBF12}" type="pres">
      <dgm:prSet presAssocID="{5DBFBE19-B3BB-4A4F-BF88-E9974472FEB1}" presName="textRect" presStyleLbl="revTx" presStyleIdx="1" presStyleCnt="8">
        <dgm:presLayoutVars>
          <dgm:chMax val="1"/>
          <dgm:chPref val="1"/>
        </dgm:presLayoutVars>
      </dgm:prSet>
      <dgm:spPr/>
    </dgm:pt>
    <dgm:pt modelId="{3F416C1D-8E83-4477-91C7-7F66578B3B09}" type="pres">
      <dgm:prSet presAssocID="{56B41609-1EF4-41C1-AA91-386BAA48E0EC}" presName="sibTrans" presStyleLbl="sibTrans2D1" presStyleIdx="0" presStyleCnt="0"/>
      <dgm:spPr/>
    </dgm:pt>
    <dgm:pt modelId="{196EE7B0-93A9-41D9-BDB9-A9CF70FE58B6}" type="pres">
      <dgm:prSet presAssocID="{F34A1D04-E5D2-46BA-8DE3-E81D6FF37055}" presName="compNode" presStyleCnt="0"/>
      <dgm:spPr/>
    </dgm:pt>
    <dgm:pt modelId="{FAD5319E-2169-4F1D-84F1-9E6415DC8778}" type="pres">
      <dgm:prSet presAssocID="{F34A1D04-E5D2-46BA-8DE3-E81D6FF37055}" presName="iconBgRect" presStyleLbl="bgShp" presStyleIdx="2" presStyleCnt="8"/>
      <dgm:spPr/>
    </dgm:pt>
    <dgm:pt modelId="{03D5809A-CDD4-4DA0-BEC5-BCFE17576679}" type="pres">
      <dgm:prSet presAssocID="{F34A1D04-E5D2-46BA-8DE3-E81D6FF37055}"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D3A18599-FBEC-4AD6-BE70-E6EDC4A9B665}" type="pres">
      <dgm:prSet presAssocID="{F34A1D04-E5D2-46BA-8DE3-E81D6FF37055}" presName="spaceRect" presStyleCnt="0"/>
      <dgm:spPr/>
    </dgm:pt>
    <dgm:pt modelId="{72A5778E-A87D-4A2A-A4BA-B0C9DAB8C725}" type="pres">
      <dgm:prSet presAssocID="{F34A1D04-E5D2-46BA-8DE3-E81D6FF37055}" presName="textRect" presStyleLbl="revTx" presStyleIdx="2" presStyleCnt="8">
        <dgm:presLayoutVars>
          <dgm:chMax val="1"/>
          <dgm:chPref val="1"/>
        </dgm:presLayoutVars>
      </dgm:prSet>
      <dgm:spPr/>
    </dgm:pt>
    <dgm:pt modelId="{C63E1092-84E9-4233-883C-0124CB59180A}" type="pres">
      <dgm:prSet presAssocID="{49084FD4-03CC-4E93-A4CA-DB29B3DBAC04}" presName="sibTrans" presStyleLbl="sibTrans2D1" presStyleIdx="0" presStyleCnt="0"/>
      <dgm:spPr/>
    </dgm:pt>
    <dgm:pt modelId="{783AD18D-F43A-4954-A433-CB59F74E6259}" type="pres">
      <dgm:prSet presAssocID="{099F6919-05DA-472F-98DC-011263A7405A}" presName="compNode" presStyleCnt="0"/>
      <dgm:spPr/>
    </dgm:pt>
    <dgm:pt modelId="{67EAFE29-EEE6-4291-8EB7-2594AF7EDD2A}" type="pres">
      <dgm:prSet presAssocID="{099F6919-05DA-472F-98DC-011263A7405A}" presName="iconBgRect" presStyleLbl="bgShp" presStyleIdx="3" presStyleCnt="8"/>
      <dgm:spPr/>
    </dgm:pt>
    <dgm:pt modelId="{0BCD5756-200B-45DA-9E92-3C9166611047}" type="pres">
      <dgm:prSet presAssocID="{099F6919-05DA-472F-98DC-011263A7405A}"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DACE3740-C9E8-481A-B052-F7F57AF5E0CA}" type="pres">
      <dgm:prSet presAssocID="{099F6919-05DA-472F-98DC-011263A7405A}" presName="spaceRect" presStyleCnt="0"/>
      <dgm:spPr/>
    </dgm:pt>
    <dgm:pt modelId="{FD990A5A-0088-4F03-9DA5-43E551FFF411}" type="pres">
      <dgm:prSet presAssocID="{099F6919-05DA-472F-98DC-011263A7405A}" presName="textRect" presStyleLbl="revTx" presStyleIdx="3" presStyleCnt="8">
        <dgm:presLayoutVars>
          <dgm:chMax val="1"/>
          <dgm:chPref val="1"/>
        </dgm:presLayoutVars>
      </dgm:prSet>
      <dgm:spPr/>
    </dgm:pt>
    <dgm:pt modelId="{092E6674-3558-4FC6-B38D-33239124B496}" type="pres">
      <dgm:prSet presAssocID="{5C08D568-61F1-4459-9FA1-D5F84DCCA075}" presName="sibTrans" presStyleLbl="sibTrans2D1" presStyleIdx="0" presStyleCnt="0"/>
      <dgm:spPr/>
    </dgm:pt>
    <dgm:pt modelId="{38A0B851-4673-42AB-A879-90E30AF14F46}" type="pres">
      <dgm:prSet presAssocID="{69891597-A1C7-4B92-849B-F5BF919EDAF6}" presName="compNode" presStyleCnt="0"/>
      <dgm:spPr/>
    </dgm:pt>
    <dgm:pt modelId="{1BD2379A-DBF7-43D0-8874-755C82C04B07}" type="pres">
      <dgm:prSet presAssocID="{69891597-A1C7-4B92-849B-F5BF919EDAF6}" presName="iconBgRect" presStyleLbl="bgShp" presStyleIdx="4" presStyleCnt="8"/>
      <dgm:spPr/>
    </dgm:pt>
    <dgm:pt modelId="{30B965DB-4995-41C2-9C56-D2E42324A6E4}" type="pres">
      <dgm:prSet presAssocID="{69891597-A1C7-4B92-849B-F5BF919EDAF6}"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sers"/>
        </a:ext>
      </dgm:extLst>
    </dgm:pt>
    <dgm:pt modelId="{43D478E5-BD71-450A-9C52-96FD2D27A6E2}" type="pres">
      <dgm:prSet presAssocID="{69891597-A1C7-4B92-849B-F5BF919EDAF6}" presName="spaceRect" presStyleCnt="0"/>
      <dgm:spPr/>
    </dgm:pt>
    <dgm:pt modelId="{A1F283AE-C3AD-4FB6-9824-2BB3411822DF}" type="pres">
      <dgm:prSet presAssocID="{69891597-A1C7-4B92-849B-F5BF919EDAF6}" presName="textRect" presStyleLbl="revTx" presStyleIdx="4" presStyleCnt="8">
        <dgm:presLayoutVars>
          <dgm:chMax val="1"/>
          <dgm:chPref val="1"/>
        </dgm:presLayoutVars>
      </dgm:prSet>
      <dgm:spPr/>
    </dgm:pt>
    <dgm:pt modelId="{649E6973-428D-4159-B594-9729A8436EE4}" type="pres">
      <dgm:prSet presAssocID="{4AB374B0-AA41-43BA-8007-01A8C34A3480}" presName="sibTrans" presStyleLbl="sibTrans2D1" presStyleIdx="0" presStyleCnt="0"/>
      <dgm:spPr/>
    </dgm:pt>
    <dgm:pt modelId="{28B1161A-9F06-4195-8B38-1EF7D80530BB}" type="pres">
      <dgm:prSet presAssocID="{24AA220C-2E3C-4BA7-B53C-37806BD19A4B}" presName="compNode" presStyleCnt="0"/>
      <dgm:spPr/>
    </dgm:pt>
    <dgm:pt modelId="{3928F442-6AC7-447C-A653-C2977695D9E3}" type="pres">
      <dgm:prSet presAssocID="{24AA220C-2E3C-4BA7-B53C-37806BD19A4B}" presName="iconBgRect" presStyleLbl="bgShp" presStyleIdx="5" presStyleCnt="8"/>
      <dgm:spPr/>
    </dgm:pt>
    <dgm:pt modelId="{FE317B42-0C58-43B0-A956-E2C934CC38F0}" type="pres">
      <dgm:prSet presAssocID="{24AA220C-2E3C-4BA7-B53C-37806BD19A4B}"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Bell"/>
        </a:ext>
      </dgm:extLst>
    </dgm:pt>
    <dgm:pt modelId="{14E07DA2-5A22-432D-AB21-26D052862912}" type="pres">
      <dgm:prSet presAssocID="{24AA220C-2E3C-4BA7-B53C-37806BD19A4B}" presName="spaceRect" presStyleCnt="0"/>
      <dgm:spPr/>
    </dgm:pt>
    <dgm:pt modelId="{8DF94A9F-FF1C-48EC-919B-2901A51D020F}" type="pres">
      <dgm:prSet presAssocID="{24AA220C-2E3C-4BA7-B53C-37806BD19A4B}" presName="textRect" presStyleLbl="revTx" presStyleIdx="5" presStyleCnt="8">
        <dgm:presLayoutVars>
          <dgm:chMax val="1"/>
          <dgm:chPref val="1"/>
        </dgm:presLayoutVars>
      </dgm:prSet>
      <dgm:spPr/>
    </dgm:pt>
    <dgm:pt modelId="{73FB3C98-D73D-4EAC-B18D-8C3CA0D2C8E1}" type="pres">
      <dgm:prSet presAssocID="{A3447864-52C9-441C-9B8C-A838F85DD729}" presName="sibTrans" presStyleLbl="sibTrans2D1" presStyleIdx="0" presStyleCnt="0"/>
      <dgm:spPr/>
    </dgm:pt>
    <dgm:pt modelId="{7BE9CA82-D7BB-411B-8739-62225E4AB5AA}" type="pres">
      <dgm:prSet presAssocID="{3B2FB18B-FE9E-4C16-BE8A-95C7B1928583}" presName="compNode" presStyleCnt="0"/>
      <dgm:spPr/>
    </dgm:pt>
    <dgm:pt modelId="{B3360A40-03BF-453C-85C8-286B6BF66819}" type="pres">
      <dgm:prSet presAssocID="{3B2FB18B-FE9E-4C16-BE8A-95C7B1928583}" presName="iconBgRect" presStyleLbl="bgShp" presStyleIdx="6" presStyleCnt="8"/>
      <dgm:spPr/>
    </dgm:pt>
    <dgm:pt modelId="{D7E377C3-A285-4FC8-8649-ED35EE7C8625}" type="pres">
      <dgm:prSet presAssocID="{3B2FB18B-FE9E-4C16-BE8A-95C7B1928583}" presName="iconRect" presStyleLbl="node1" presStyleIdx="6" presStyleCnt="8"/>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Gears"/>
        </a:ext>
      </dgm:extLst>
    </dgm:pt>
    <dgm:pt modelId="{F980A398-2AF9-4521-A0BF-EFE4A0952AAB}" type="pres">
      <dgm:prSet presAssocID="{3B2FB18B-FE9E-4C16-BE8A-95C7B1928583}" presName="spaceRect" presStyleCnt="0"/>
      <dgm:spPr/>
    </dgm:pt>
    <dgm:pt modelId="{CFAFAD44-B0D3-44AC-B23E-FBCEA925C754}" type="pres">
      <dgm:prSet presAssocID="{3B2FB18B-FE9E-4C16-BE8A-95C7B1928583}" presName="textRect" presStyleLbl="revTx" presStyleIdx="6" presStyleCnt="8">
        <dgm:presLayoutVars>
          <dgm:chMax val="1"/>
          <dgm:chPref val="1"/>
        </dgm:presLayoutVars>
      </dgm:prSet>
      <dgm:spPr/>
    </dgm:pt>
    <dgm:pt modelId="{60296545-E098-48F6-937D-98DC0E55710A}" type="pres">
      <dgm:prSet presAssocID="{DC986219-B679-4C85-A3C9-0B7ABB64C504}" presName="sibTrans" presStyleLbl="sibTrans2D1" presStyleIdx="0" presStyleCnt="0"/>
      <dgm:spPr/>
    </dgm:pt>
    <dgm:pt modelId="{FC0DD741-96F0-4F9A-85E7-F4DE0DF7E887}" type="pres">
      <dgm:prSet presAssocID="{142231D3-A90C-4D28-BC2C-54AB25C6A446}" presName="compNode" presStyleCnt="0"/>
      <dgm:spPr/>
    </dgm:pt>
    <dgm:pt modelId="{DCDA481A-2B8D-41EB-9ABD-1A0771F8618E}" type="pres">
      <dgm:prSet presAssocID="{142231D3-A90C-4D28-BC2C-54AB25C6A446}" presName="iconBgRect" presStyleLbl="bgShp" presStyleIdx="7" presStyleCnt="8"/>
      <dgm:spPr/>
    </dgm:pt>
    <dgm:pt modelId="{3159FFFA-4C2A-4EA1-AB41-2CAA349C1602}" type="pres">
      <dgm:prSet presAssocID="{142231D3-A90C-4D28-BC2C-54AB25C6A446}"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dgm:spPr>
      <dgm:extLst>
        <a:ext uri="{E40237B7-FDA0-4F09-8148-C483321AD2D9}">
          <dgm14:cNvPr xmlns:dgm14="http://schemas.microsoft.com/office/drawing/2010/diagram" id="0" name="" descr="Smart Phone"/>
        </a:ext>
      </dgm:extLst>
    </dgm:pt>
    <dgm:pt modelId="{765305A7-18F8-4462-AB19-8C8F51AEE2F9}" type="pres">
      <dgm:prSet presAssocID="{142231D3-A90C-4D28-BC2C-54AB25C6A446}" presName="spaceRect" presStyleCnt="0"/>
      <dgm:spPr/>
    </dgm:pt>
    <dgm:pt modelId="{E87D9515-5F4B-4B87-A04C-25CD604DE31A}" type="pres">
      <dgm:prSet presAssocID="{142231D3-A90C-4D28-BC2C-54AB25C6A446}" presName="textRect" presStyleLbl="revTx" presStyleIdx="7" presStyleCnt="8">
        <dgm:presLayoutVars>
          <dgm:chMax val="1"/>
          <dgm:chPref val="1"/>
        </dgm:presLayoutVars>
      </dgm:prSet>
      <dgm:spPr/>
    </dgm:pt>
  </dgm:ptLst>
  <dgm:cxnLst>
    <dgm:cxn modelId="{A7189902-ACBB-4633-8117-5AE569314533}" type="presOf" srcId="{01C4249E-2FF8-419F-B3FD-7C81C73D7161}" destId="{8BC9482B-1E4C-4B9F-998D-B8D9BC523245}" srcOrd="0" destOrd="0" presId="urn:microsoft.com/office/officeart/2018/2/layout/IconCircleList"/>
    <dgm:cxn modelId="{6D69CE0D-7D37-4839-AC36-538667EAED7D}" type="presOf" srcId="{56B41609-1EF4-41C1-AA91-386BAA48E0EC}" destId="{3F416C1D-8E83-4477-91C7-7F66578B3B09}" srcOrd="0" destOrd="0" presId="urn:microsoft.com/office/officeart/2018/2/layout/IconCircleList"/>
    <dgm:cxn modelId="{B0C06337-0A34-448F-8F4A-7144C08CAE39}" type="presOf" srcId="{F4B2B338-2929-47EA-B6F2-55C8429E0FD2}" destId="{374F6EEA-4605-4DE8-BEE1-A6B87F88C11F}" srcOrd="0" destOrd="0" presId="urn:microsoft.com/office/officeart/2018/2/layout/IconCircleList"/>
    <dgm:cxn modelId="{B439E037-F736-497E-A373-6E5656497F0F}" srcId="{01C4249E-2FF8-419F-B3FD-7C81C73D7161}" destId="{5DBFBE19-B3BB-4A4F-BF88-E9974472FEB1}" srcOrd="1" destOrd="0" parTransId="{A5D3E904-95F6-459C-9BCF-17331CC2F253}" sibTransId="{56B41609-1EF4-41C1-AA91-386BAA48E0EC}"/>
    <dgm:cxn modelId="{D4215738-147E-4DA2-988E-A3138B52E403}" srcId="{01C4249E-2FF8-419F-B3FD-7C81C73D7161}" destId="{3B2FB18B-FE9E-4C16-BE8A-95C7B1928583}" srcOrd="6" destOrd="0" parTransId="{540069C6-4942-4C0F-A77A-12BA63A5C8FF}" sibTransId="{DC986219-B679-4C85-A3C9-0B7ABB64C504}"/>
    <dgm:cxn modelId="{AC22623C-8E8A-493A-95B1-0A6FC31544B2}" type="presOf" srcId="{DC986219-B679-4C85-A3C9-0B7ABB64C504}" destId="{60296545-E098-48F6-937D-98DC0E55710A}" srcOrd="0" destOrd="0" presId="urn:microsoft.com/office/officeart/2018/2/layout/IconCircleList"/>
    <dgm:cxn modelId="{9388023D-696C-44A6-AF11-E310D0A6DD50}" srcId="{01C4249E-2FF8-419F-B3FD-7C81C73D7161}" destId="{19C5248F-26E6-4F0C-8DEE-28B3687AC903}" srcOrd="0" destOrd="0" parTransId="{75DB94FF-2CD9-4E3A-A7C2-41E91ED3295B}" sibTransId="{F4B2B338-2929-47EA-B6F2-55C8429E0FD2}"/>
    <dgm:cxn modelId="{CFD3D773-A0E4-454A-9FE1-BA32A173727D}" srcId="{01C4249E-2FF8-419F-B3FD-7C81C73D7161}" destId="{F34A1D04-E5D2-46BA-8DE3-E81D6FF37055}" srcOrd="2" destOrd="0" parTransId="{974521F8-D143-4F62-8159-75DDB9AA11DD}" sibTransId="{49084FD4-03CC-4E93-A4CA-DB29B3DBAC04}"/>
    <dgm:cxn modelId="{09344F78-CC89-4B5F-8AF1-10FA0F9D2E96}" srcId="{01C4249E-2FF8-419F-B3FD-7C81C73D7161}" destId="{099F6919-05DA-472F-98DC-011263A7405A}" srcOrd="3" destOrd="0" parTransId="{2A1F43BC-E514-48BF-8721-77492B754A4C}" sibTransId="{5C08D568-61F1-4459-9FA1-D5F84DCCA075}"/>
    <dgm:cxn modelId="{C6C32481-11C8-4ED0-86F5-CA47FB9CEC02}" type="presOf" srcId="{A3447864-52C9-441C-9B8C-A838F85DD729}" destId="{73FB3C98-D73D-4EAC-B18D-8C3CA0D2C8E1}" srcOrd="0" destOrd="0" presId="urn:microsoft.com/office/officeart/2018/2/layout/IconCircleList"/>
    <dgm:cxn modelId="{E4D19F91-B11D-4041-A658-6716DC864E92}" srcId="{01C4249E-2FF8-419F-B3FD-7C81C73D7161}" destId="{142231D3-A90C-4D28-BC2C-54AB25C6A446}" srcOrd="7" destOrd="0" parTransId="{41CC5A61-6DCD-46C1-8FA4-7AAFAAE8EA33}" sibTransId="{177EC650-AA7B-4319-B8BD-E7A67F267731}"/>
    <dgm:cxn modelId="{BAABB59B-B7A8-436F-8E08-BAA6862392F2}" srcId="{01C4249E-2FF8-419F-B3FD-7C81C73D7161}" destId="{69891597-A1C7-4B92-849B-F5BF919EDAF6}" srcOrd="4" destOrd="0" parTransId="{F81A8906-7EE3-48D9-B368-094B52028246}" sibTransId="{4AB374B0-AA41-43BA-8007-01A8C34A3480}"/>
    <dgm:cxn modelId="{5ACF88AB-EEA3-4D09-929C-5EFB6AB3688E}" type="presOf" srcId="{F34A1D04-E5D2-46BA-8DE3-E81D6FF37055}" destId="{72A5778E-A87D-4A2A-A4BA-B0C9DAB8C725}" srcOrd="0" destOrd="0" presId="urn:microsoft.com/office/officeart/2018/2/layout/IconCircleList"/>
    <dgm:cxn modelId="{0A62BBAD-8A6E-41A7-BCB8-765A1CB2C46E}" type="presOf" srcId="{49084FD4-03CC-4E93-A4CA-DB29B3DBAC04}" destId="{C63E1092-84E9-4233-883C-0124CB59180A}" srcOrd="0" destOrd="0" presId="urn:microsoft.com/office/officeart/2018/2/layout/IconCircleList"/>
    <dgm:cxn modelId="{0B6549C1-C315-423C-864C-EE9FBA4ACBB1}" type="presOf" srcId="{3B2FB18B-FE9E-4C16-BE8A-95C7B1928583}" destId="{CFAFAD44-B0D3-44AC-B23E-FBCEA925C754}" srcOrd="0" destOrd="0" presId="urn:microsoft.com/office/officeart/2018/2/layout/IconCircleList"/>
    <dgm:cxn modelId="{9DC706C5-4480-48EF-9734-66B6FE7C09E6}" type="presOf" srcId="{099F6919-05DA-472F-98DC-011263A7405A}" destId="{FD990A5A-0088-4F03-9DA5-43E551FFF411}" srcOrd="0" destOrd="0" presId="urn:microsoft.com/office/officeart/2018/2/layout/IconCircleList"/>
    <dgm:cxn modelId="{CB0E94CD-41DA-4973-B137-D5069251DD3B}" type="presOf" srcId="{142231D3-A90C-4D28-BC2C-54AB25C6A446}" destId="{E87D9515-5F4B-4B87-A04C-25CD604DE31A}" srcOrd="0" destOrd="0" presId="urn:microsoft.com/office/officeart/2018/2/layout/IconCircleList"/>
    <dgm:cxn modelId="{4FB4FDD6-A67C-4AB7-846A-1F8C824FB41F}" type="presOf" srcId="{24AA220C-2E3C-4BA7-B53C-37806BD19A4B}" destId="{8DF94A9F-FF1C-48EC-919B-2901A51D020F}" srcOrd="0" destOrd="0" presId="urn:microsoft.com/office/officeart/2018/2/layout/IconCircleList"/>
    <dgm:cxn modelId="{C27C19E6-6436-4E69-817D-CFF081F45660}" type="presOf" srcId="{5C08D568-61F1-4459-9FA1-D5F84DCCA075}" destId="{092E6674-3558-4FC6-B38D-33239124B496}" srcOrd="0" destOrd="0" presId="urn:microsoft.com/office/officeart/2018/2/layout/IconCircleList"/>
    <dgm:cxn modelId="{EBD363EB-883D-417E-9E69-BF7C6EB081B2}" type="presOf" srcId="{19C5248F-26E6-4F0C-8DEE-28B3687AC903}" destId="{2B3DDE9F-F8D6-476F-9A50-763D3F5FC321}" srcOrd="0" destOrd="0" presId="urn:microsoft.com/office/officeart/2018/2/layout/IconCircleList"/>
    <dgm:cxn modelId="{6116C2F2-4E78-4CA0-B67D-7CE660F2BD9C}" type="presOf" srcId="{69891597-A1C7-4B92-849B-F5BF919EDAF6}" destId="{A1F283AE-C3AD-4FB6-9824-2BB3411822DF}" srcOrd="0" destOrd="0" presId="urn:microsoft.com/office/officeart/2018/2/layout/IconCircleList"/>
    <dgm:cxn modelId="{E8132FF3-56DB-4B85-BB6C-6A61995B39EB}" type="presOf" srcId="{5DBFBE19-B3BB-4A4F-BF88-E9974472FEB1}" destId="{942208A2-9E9D-4E9D-9074-45808CCFBF12}" srcOrd="0" destOrd="0" presId="urn:microsoft.com/office/officeart/2018/2/layout/IconCircleList"/>
    <dgm:cxn modelId="{7738B1FA-3432-4F45-B5C4-081CD26B7B8C}" srcId="{01C4249E-2FF8-419F-B3FD-7C81C73D7161}" destId="{24AA220C-2E3C-4BA7-B53C-37806BD19A4B}" srcOrd="5" destOrd="0" parTransId="{46EC4F46-5774-4089-9F6C-971D6708E6CA}" sibTransId="{A3447864-52C9-441C-9B8C-A838F85DD729}"/>
    <dgm:cxn modelId="{DF8885FC-7AA8-4F91-ABE6-56E7D7839AF3}" type="presOf" srcId="{4AB374B0-AA41-43BA-8007-01A8C34A3480}" destId="{649E6973-428D-4159-B594-9729A8436EE4}" srcOrd="0" destOrd="0" presId="urn:microsoft.com/office/officeart/2018/2/layout/IconCircleList"/>
    <dgm:cxn modelId="{33F96A35-A7A1-4AB4-A053-2A97051246EF}" type="presParOf" srcId="{8BC9482B-1E4C-4B9F-998D-B8D9BC523245}" destId="{70F2F31D-5E19-4A9C-9E44-063259B20F65}" srcOrd="0" destOrd="0" presId="urn:microsoft.com/office/officeart/2018/2/layout/IconCircleList"/>
    <dgm:cxn modelId="{7421F7D2-DDAF-4BD7-8EE6-6B36DC1EAA81}" type="presParOf" srcId="{70F2F31D-5E19-4A9C-9E44-063259B20F65}" destId="{8A956F4A-7261-4783-8514-AE18CD467DEF}" srcOrd="0" destOrd="0" presId="urn:microsoft.com/office/officeart/2018/2/layout/IconCircleList"/>
    <dgm:cxn modelId="{68A1508E-5B1E-4BEF-ACF0-F2A90A29B08C}" type="presParOf" srcId="{8A956F4A-7261-4783-8514-AE18CD467DEF}" destId="{A0D9D919-1CA4-49AA-AE30-0958DA7F5538}" srcOrd="0" destOrd="0" presId="urn:microsoft.com/office/officeart/2018/2/layout/IconCircleList"/>
    <dgm:cxn modelId="{6B2CF13F-6E03-40A6-9E5E-AEC721ED8C43}" type="presParOf" srcId="{8A956F4A-7261-4783-8514-AE18CD467DEF}" destId="{05E681B2-4E51-4B26-B4D0-20E262DD689B}" srcOrd="1" destOrd="0" presId="urn:microsoft.com/office/officeart/2018/2/layout/IconCircleList"/>
    <dgm:cxn modelId="{ACBF49B7-6FEA-4CC4-921D-AD7E3E2D2B16}" type="presParOf" srcId="{8A956F4A-7261-4783-8514-AE18CD467DEF}" destId="{21663893-4D19-4C4B-816C-A62732914462}" srcOrd="2" destOrd="0" presId="urn:microsoft.com/office/officeart/2018/2/layout/IconCircleList"/>
    <dgm:cxn modelId="{6BA28063-649F-411C-A2BD-AA843377DD3D}" type="presParOf" srcId="{8A956F4A-7261-4783-8514-AE18CD467DEF}" destId="{2B3DDE9F-F8D6-476F-9A50-763D3F5FC321}" srcOrd="3" destOrd="0" presId="urn:microsoft.com/office/officeart/2018/2/layout/IconCircleList"/>
    <dgm:cxn modelId="{943AC434-1BAA-4022-A49C-CB3482F7FF14}" type="presParOf" srcId="{70F2F31D-5E19-4A9C-9E44-063259B20F65}" destId="{374F6EEA-4605-4DE8-BEE1-A6B87F88C11F}" srcOrd="1" destOrd="0" presId="urn:microsoft.com/office/officeart/2018/2/layout/IconCircleList"/>
    <dgm:cxn modelId="{8DB1B4A5-D8E4-4F58-B592-1470B265633F}" type="presParOf" srcId="{70F2F31D-5E19-4A9C-9E44-063259B20F65}" destId="{11007FD1-74E4-4CA4-B51E-B193F6F8AEB2}" srcOrd="2" destOrd="0" presId="urn:microsoft.com/office/officeart/2018/2/layout/IconCircleList"/>
    <dgm:cxn modelId="{2FB876FA-9213-4417-A995-69D3DF79C3A1}" type="presParOf" srcId="{11007FD1-74E4-4CA4-B51E-B193F6F8AEB2}" destId="{FA42821A-C500-49BF-B04A-DE1D314CF0FD}" srcOrd="0" destOrd="0" presId="urn:microsoft.com/office/officeart/2018/2/layout/IconCircleList"/>
    <dgm:cxn modelId="{8814494F-01C1-47F5-8648-4E73E0E3A770}" type="presParOf" srcId="{11007FD1-74E4-4CA4-B51E-B193F6F8AEB2}" destId="{A9DDE32D-7592-41EF-A573-A3E17AA469B5}" srcOrd="1" destOrd="0" presId="urn:microsoft.com/office/officeart/2018/2/layout/IconCircleList"/>
    <dgm:cxn modelId="{66B73B7E-1A56-4DC4-B475-7C7957960B08}" type="presParOf" srcId="{11007FD1-74E4-4CA4-B51E-B193F6F8AEB2}" destId="{AEA7090B-3482-41FC-975D-EF92804CF8EC}" srcOrd="2" destOrd="0" presId="urn:microsoft.com/office/officeart/2018/2/layout/IconCircleList"/>
    <dgm:cxn modelId="{5EC11B20-20AC-45F5-8F8F-F72ED10F4BE8}" type="presParOf" srcId="{11007FD1-74E4-4CA4-B51E-B193F6F8AEB2}" destId="{942208A2-9E9D-4E9D-9074-45808CCFBF12}" srcOrd="3" destOrd="0" presId="urn:microsoft.com/office/officeart/2018/2/layout/IconCircleList"/>
    <dgm:cxn modelId="{2506F2A1-1525-47BF-9D21-4AB4BABBCD53}" type="presParOf" srcId="{70F2F31D-5E19-4A9C-9E44-063259B20F65}" destId="{3F416C1D-8E83-4477-91C7-7F66578B3B09}" srcOrd="3" destOrd="0" presId="urn:microsoft.com/office/officeart/2018/2/layout/IconCircleList"/>
    <dgm:cxn modelId="{64296FCC-5BEF-45DC-9C79-7ED6D07F618C}" type="presParOf" srcId="{70F2F31D-5E19-4A9C-9E44-063259B20F65}" destId="{196EE7B0-93A9-41D9-BDB9-A9CF70FE58B6}" srcOrd="4" destOrd="0" presId="urn:microsoft.com/office/officeart/2018/2/layout/IconCircleList"/>
    <dgm:cxn modelId="{FAE6834E-11E8-4F20-BEA7-D74766BC0AFE}" type="presParOf" srcId="{196EE7B0-93A9-41D9-BDB9-A9CF70FE58B6}" destId="{FAD5319E-2169-4F1D-84F1-9E6415DC8778}" srcOrd="0" destOrd="0" presId="urn:microsoft.com/office/officeart/2018/2/layout/IconCircleList"/>
    <dgm:cxn modelId="{4271FEC7-AD38-487E-9A37-926F730206A0}" type="presParOf" srcId="{196EE7B0-93A9-41D9-BDB9-A9CF70FE58B6}" destId="{03D5809A-CDD4-4DA0-BEC5-BCFE17576679}" srcOrd="1" destOrd="0" presId="urn:microsoft.com/office/officeart/2018/2/layout/IconCircleList"/>
    <dgm:cxn modelId="{B2B5F58F-AA8D-4F82-8F77-5901A4C269DF}" type="presParOf" srcId="{196EE7B0-93A9-41D9-BDB9-A9CF70FE58B6}" destId="{D3A18599-FBEC-4AD6-BE70-E6EDC4A9B665}" srcOrd="2" destOrd="0" presId="urn:microsoft.com/office/officeart/2018/2/layout/IconCircleList"/>
    <dgm:cxn modelId="{83DCC25E-BEC9-46FB-B069-36DA5B643223}" type="presParOf" srcId="{196EE7B0-93A9-41D9-BDB9-A9CF70FE58B6}" destId="{72A5778E-A87D-4A2A-A4BA-B0C9DAB8C725}" srcOrd="3" destOrd="0" presId="urn:microsoft.com/office/officeart/2018/2/layout/IconCircleList"/>
    <dgm:cxn modelId="{9B8BF908-5133-4B85-9736-9BB31DEEF50C}" type="presParOf" srcId="{70F2F31D-5E19-4A9C-9E44-063259B20F65}" destId="{C63E1092-84E9-4233-883C-0124CB59180A}" srcOrd="5" destOrd="0" presId="urn:microsoft.com/office/officeart/2018/2/layout/IconCircleList"/>
    <dgm:cxn modelId="{CE78146F-6C50-43EF-B945-DCB496004003}" type="presParOf" srcId="{70F2F31D-5E19-4A9C-9E44-063259B20F65}" destId="{783AD18D-F43A-4954-A433-CB59F74E6259}" srcOrd="6" destOrd="0" presId="urn:microsoft.com/office/officeart/2018/2/layout/IconCircleList"/>
    <dgm:cxn modelId="{7B094C76-0FE7-4812-82A1-6F106B017F3D}" type="presParOf" srcId="{783AD18D-F43A-4954-A433-CB59F74E6259}" destId="{67EAFE29-EEE6-4291-8EB7-2594AF7EDD2A}" srcOrd="0" destOrd="0" presId="urn:microsoft.com/office/officeart/2018/2/layout/IconCircleList"/>
    <dgm:cxn modelId="{E9AD5BA5-404A-408C-8F45-25B1ED707792}" type="presParOf" srcId="{783AD18D-F43A-4954-A433-CB59F74E6259}" destId="{0BCD5756-200B-45DA-9E92-3C9166611047}" srcOrd="1" destOrd="0" presId="urn:microsoft.com/office/officeart/2018/2/layout/IconCircleList"/>
    <dgm:cxn modelId="{B6043F6C-7782-45DC-939F-0908B075DCD3}" type="presParOf" srcId="{783AD18D-F43A-4954-A433-CB59F74E6259}" destId="{DACE3740-C9E8-481A-B052-F7F57AF5E0CA}" srcOrd="2" destOrd="0" presId="urn:microsoft.com/office/officeart/2018/2/layout/IconCircleList"/>
    <dgm:cxn modelId="{6766179B-8682-426D-8136-C5D983426395}" type="presParOf" srcId="{783AD18D-F43A-4954-A433-CB59F74E6259}" destId="{FD990A5A-0088-4F03-9DA5-43E551FFF411}" srcOrd="3" destOrd="0" presId="urn:microsoft.com/office/officeart/2018/2/layout/IconCircleList"/>
    <dgm:cxn modelId="{10EA8CCF-7BB6-4B1D-8652-2426FBBCC8D8}" type="presParOf" srcId="{70F2F31D-5E19-4A9C-9E44-063259B20F65}" destId="{092E6674-3558-4FC6-B38D-33239124B496}" srcOrd="7" destOrd="0" presId="urn:microsoft.com/office/officeart/2018/2/layout/IconCircleList"/>
    <dgm:cxn modelId="{EC98495C-68CC-47A1-B3D5-A886C8EA5641}" type="presParOf" srcId="{70F2F31D-5E19-4A9C-9E44-063259B20F65}" destId="{38A0B851-4673-42AB-A879-90E30AF14F46}" srcOrd="8" destOrd="0" presId="urn:microsoft.com/office/officeart/2018/2/layout/IconCircleList"/>
    <dgm:cxn modelId="{79B2E653-3663-4EDB-BD00-E6143DAF57B7}" type="presParOf" srcId="{38A0B851-4673-42AB-A879-90E30AF14F46}" destId="{1BD2379A-DBF7-43D0-8874-755C82C04B07}" srcOrd="0" destOrd="0" presId="urn:microsoft.com/office/officeart/2018/2/layout/IconCircleList"/>
    <dgm:cxn modelId="{033833ED-3522-466C-AD65-0155A10D2C3D}" type="presParOf" srcId="{38A0B851-4673-42AB-A879-90E30AF14F46}" destId="{30B965DB-4995-41C2-9C56-D2E42324A6E4}" srcOrd="1" destOrd="0" presId="urn:microsoft.com/office/officeart/2018/2/layout/IconCircleList"/>
    <dgm:cxn modelId="{A79D6839-E7CC-4587-8C2A-CFD80EEAD94B}" type="presParOf" srcId="{38A0B851-4673-42AB-A879-90E30AF14F46}" destId="{43D478E5-BD71-450A-9C52-96FD2D27A6E2}" srcOrd="2" destOrd="0" presId="urn:microsoft.com/office/officeart/2018/2/layout/IconCircleList"/>
    <dgm:cxn modelId="{329250F9-31F9-4906-9F10-7B8CABA4AC01}" type="presParOf" srcId="{38A0B851-4673-42AB-A879-90E30AF14F46}" destId="{A1F283AE-C3AD-4FB6-9824-2BB3411822DF}" srcOrd="3" destOrd="0" presId="urn:microsoft.com/office/officeart/2018/2/layout/IconCircleList"/>
    <dgm:cxn modelId="{58D9D2B8-2A92-4A09-9B96-D8FA59801EC4}" type="presParOf" srcId="{70F2F31D-5E19-4A9C-9E44-063259B20F65}" destId="{649E6973-428D-4159-B594-9729A8436EE4}" srcOrd="9" destOrd="0" presId="urn:microsoft.com/office/officeart/2018/2/layout/IconCircleList"/>
    <dgm:cxn modelId="{B580BB86-300E-495D-8987-D7A299030FB4}" type="presParOf" srcId="{70F2F31D-5E19-4A9C-9E44-063259B20F65}" destId="{28B1161A-9F06-4195-8B38-1EF7D80530BB}" srcOrd="10" destOrd="0" presId="urn:microsoft.com/office/officeart/2018/2/layout/IconCircleList"/>
    <dgm:cxn modelId="{10348269-2896-4617-AFF8-C0EF81ACEA7B}" type="presParOf" srcId="{28B1161A-9F06-4195-8B38-1EF7D80530BB}" destId="{3928F442-6AC7-447C-A653-C2977695D9E3}" srcOrd="0" destOrd="0" presId="urn:microsoft.com/office/officeart/2018/2/layout/IconCircleList"/>
    <dgm:cxn modelId="{4CDBB5D4-F69E-4563-A377-11E3BEE46F09}" type="presParOf" srcId="{28B1161A-9F06-4195-8B38-1EF7D80530BB}" destId="{FE317B42-0C58-43B0-A956-E2C934CC38F0}" srcOrd="1" destOrd="0" presId="urn:microsoft.com/office/officeart/2018/2/layout/IconCircleList"/>
    <dgm:cxn modelId="{72170AB3-84DE-4559-9989-EB30ABB33CB2}" type="presParOf" srcId="{28B1161A-9F06-4195-8B38-1EF7D80530BB}" destId="{14E07DA2-5A22-432D-AB21-26D052862912}" srcOrd="2" destOrd="0" presId="urn:microsoft.com/office/officeart/2018/2/layout/IconCircleList"/>
    <dgm:cxn modelId="{92EF6C10-3DE7-4733-810F-DEFB2F5A191C}" type="presParOf" srcId="{28B1161A-9F06-4195-8B38-1EF7D80530BB}" destId="{8DF94A9F-FF1C-48EC-919B-2901A51D020F}" srcOrd="3" destOrd="0" presId="urn:microsoft.com/office/officeart/2018/2/layout/IconCircleList"/>
    <dgm:cxn modelId="{C14BD7BC-6958-43F4-9232-A8354E258C4C}" type="presParOf" srcId="{70F2F31D-5E19-4A9C-9E44-063259B20F65}" destId="{73FB3C98-D73D-4EAC-B18D-8C3CA0D2C8E1}" srcOrd="11" destOrd="0" presId="urn:microsoft.com/office/officeart/2018/2/layout/IconCircleList"/>
    <dgm:cxn modelId="{31B8271A-54B8-446E-8E41-F9E8AA4A9E81}" type="presParOf" srcId="{70F2F31D-5E19-4A9C-9E44-063259B20F65}" destId="{7BE9CA82-D7BB-411B-8739-62225E4AB5AA}" srcOrd="12" destOrd="0" presId="urn:microsoft.com/office/officeart/2018/2/layout/IconCircleList"/>
    <dgm:cxn modelId="{A5AF5556-A6D8-4E2D-9E63-65B432290AC9}" type="presParOf" srcId="{7BE9CA82-D7BB-411B-8739-62225E4AB5AA}" destId="{B3360A40-03BF-453C-85C8-286B6BF66819}" srcOrd="0" destOrd="0" presId="urn:microsoft.com/office/officeart/2018/2/layout/IconCircleList"/>
    <dgm:cxn modelId="{D7395E1B-4082-45CC-8F1B-43EDDCAA36B0}" type="presParOf" srcId="{7BE9CA82-D7BB-411B-8739-62225E4AB5AA}" destId="{D7E377C3-A285-4FC8-8649-ED35EE7C8625}" srcOrd="1" destOrd="0" presId="urn:microsoft.com/office/officeart/2018/2/layout/IconCircleList"/>
    <dgm:cxn modelId="{CAFC550F-89BD-422C-B8F1-CC9182FA959B}" type="presParOf" srcId="{7BE9CA82-D7BB-411B-8739-62225E4AB5AA}" destId="{F980A398-2AF9-4521-A0BF-EFE4A0952AAB}" srcOrd="2" destOrd="0" presId="urn:microsoft.com/office/officeart/2018/2/layout/IconCircleList"/>
    <dgm:cxn modelId="{ABCD1FA5-57C3-41A6-9436-09A13DBDD170}" type="presParOf" srcId="{7BE9CA82-D7BB-411B-8739-62225E4AB5AA}" destId="{CFAFAD44-B0D3-44AC-B23E-FBCEA925C754}" srcOrd="3" destOrd="0" presId="urn:microsoft.com/office/officeart/2018/2/layout/IconCircleList"/>
    <dgm:cxn modelId="{6F77FA2C-08F0-4773-9705-05E880349238}" type="presParOf" srcId="{70F2F31D-5E19-4A9C-9E44-063259B20F65}" destId="{60296545-E098-48F6-937D-98DC0E55710A}" srcOrd="13" destOrd="0" presId="urn:microsoft.com/office/officeart/2018/2/layout/IconCircleList"/>
    <dgm:cxn modelId="{F54A887C-345A-45FE-873B-8D9CA10989C1}" type="presParOf" srcId="{70F2F31D-5E19-4A9C-9E44-063259B20F65}" destId="{FC0DD741-96F0-4F9A-85E7-F4DE0DF7E887}" srcOrd="14" destOrd="0" presId="urn:microsoft.com/office/officeart/2018/2/layout/IconCircleList"/>
    <dgm:cxn modelId="{3F13AF51-B20F-4F5F-A6BC-8537555B0DA9}" type="presParOf" srcId="{FC0DD741-96F0-4F9A-85E7-F4DE0DF7E887}" destId="{DCDA481A-2B8D-41EB-9ABD-1A0771F8618E}" srcOrd="0" destOrd="0" presId="urn:microsoft.com/office/officeart/2018/2/layout/IconCircleList"/>
    <dgm:cxn modelId="{AE93FB02-F4F5-4EB1-A571-0B09E9C1D6BF}" type="presParOf" srcId="{FC0DD741-96F0-4F9A-85E7-F4DE0DF7E887}" destId="{3159FFFA-4C2A-4EA1-AB41-2CAA349C1602}" srcOrd="1" destOrd="0" presId="urn:microsoft.com/office/officeart/2018/2/layout/IconCircleList"/>
    <dgm:cxn modelId="{B8DFD181-F026-4B96-83EB-3848A61CFA88}" type="presParOf" srcId="{FC0DD741-96F0-4F9A-85E7-F4DE0DF7E887}" destId="{765305A7-18F8-4462-AB19-8C8F51AEE2F9}" srcOrd="2" destOrd="0" presId="urn:microsoft.com/office/officeart/2018/2/layout/IconCircleList"/>
    <dgm:cxn modelId="{F1597078-4ED2-469D-B9A2-76D702495176}" type="presParOf" srcId="{FC0DD741-96F0-4F9A-85E7-F4DE0DF7E887}" destId="{E87D9515-5F4B-4B87-A04C-25CD604DE31A}" srcOrd="3" destOrd="0" presId="urn:microsoft.com/office/officeart/2018/2/layout/IconCircle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387EB2-FD4B-4AAE-826E-B69138B00A2F}">
      <dsp:nvSpPr>
        <dsp:cNvPr id="0" name=""/>
        <dsp:cNvSpPr/>
      </dsp:nvSpPr>
      <dsp:spPr>
        <a:xfrm>
          <a:off x="552718" y="1565"/>
          <a:ext cx="2107602" cy="126456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Availability</a:t>
          </a:r>
        </a:p>
      </dsp:txBody>
      <dsp:txXfrm>
        <a:off x="552718" y="1565"/>
        <a:ext cx="2107602" cy="1264561"/>
      </dsp:txXfrm>
    </dsp:sp>
    <dsp:sp modelId="{547284C2-70E3-4A4A-B301-44CD0E57F978}">
      <dsp:nvSpPr>
        <dsp:cNvPr id="0" name=""/>
        <dsp:cNvSpPr/>
      </dsp:nvSpPr>
      <dsp:spPr>
        <a:xfrm>
          <a:off x="2871081" y="1565"/>
          <a:ext cx="2107602" cy="126456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Performance</a:t>
          </a:r>
        </a:p>
      </dsp:txBody>
      <dsp:txXfrm>
        <a:off x="2871081" y="1565"/>
        <a:ext cx="2107602" cy="1264561"/>
      </dsp:txXfrm>
    </dsp:sp>
    <dsp:sp modelId="{46657BEA-3828-4490-AC9F-45D63DA0C8F4}">
      <dsp:nvSpPr>
        <dsp:cNvPr id="0" name=""/>
        <dsp:cNvSpPr/>
      </dsp:nvSpPr>
      <dsp:spPr>
        <a:xfrm>
          <a:off x="5189444" y="1565"/>
          <a:ext cx="2107602" cy="126456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Data Consistency</a:t>
          </a:r>
        </a:p>
      </dsp:txBody>
      <dsp:txXfrm>
        <a:off x="5189444" y="1565"/>
        <a:ext cx="2107602" cy="1264561"/>
      </dsp:txXfrm>
    </dsp:sp>
    <dsp:sp modelId="{DC8706C0-1044-4D53-9C10-0CC0755B4190}">
      <dsp:nvSpPr>
        <dsp:cNvPr id="0" name=""/>
        <dsp:cNvSpPr/>
      </dsp:nvSpPr>
      <dsp:spPr>
        <a:xfrm>
          <a:off x="7507807" y="1565"/>
          <a:ext cx="2107602" cy="126456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Flexibility</a:t>
          </a:r>
        </a:p>
      </dsp:txBody>
      <dsp:txXfrm>
        <a:off x="7507807" y="1565"/>
        <a:ext cx="2107602" cy="1264561"/>
      </dsp:txXfrm>
    </dsp:sp>
    <dsp:sp modelId="{45B1FFB3-6F1B-4C21-9160-DEB4E6056398}">
      <dsp:nvSpPr>
        <dsp:cNvPr id="0" name=""/>
        <dsp:cNvSpPr/>
      </dsp:nvSpPr>
      <dsp:spPr>
        <a:xfrm>
          <a:off x="4030262" y="1476887"/>
          <a:ext cx="2107602" cy="126456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Fault tolerance</a:t>
          </a:r>
        </a:p>
      </dsp:txBody>
      <dsp:txXfrm>
        <a:off x="4030262" y="1476887"/>
        <a:ext cx="2107602" cy="12645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44D768-7646-4F25-B8A3-49534EADCE5A}">
      <dsp:nvSpPr>
        <dsp:cNvPr id="0" name=""/>
        <dsp:cNvSpPr/>
      </dsp:nvSpPr>
      <dsp:spPr>
        <a:xfrm>
          <a:off x="590" y="1773226"/>
          <a:ext cx="3026735" cy="1967378"/>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Distributed microservices architecture</a:t>
          </a:r>
        </a:p>
      </dsp:txBody>
      <dsp:txXfrm>
        <a:off x="96629" y="1869265"/>
        <a:ext cx="2834657" cy="1775300"/>
      </dsp:txXfrm>
    </dsp:sp>
    <dsp:sp modelId="{B9FF5086-2637-4137-BC82-1C5C06885713}">
      <dsp:nvSpPr>
        <dsp:cNvPr id="0" name=""/>
        <dsp:cNvSpPr/>
      </dsp:nvSpPr>
      <dsp:spPr>
        <a:xfrm>
          <a:off x="1513958" y="1088762"/>
          <a:ext cx="3336306" cy="3336306"/>
        </a:xfrm>
        <a:custGeom>
          <a:avLst/>
          <a:gdLst/>
          <a:ahLst/>
          <a:cxnLst/>
          <a:rect l="0" t="0" r="0" b="0"/>
          <a:pathLst>
            <a:path>
              <a:moveTo>
                <a:pt x="336964" y="662832"/>
              </a:moveTo>
              <a:arcTo wR="1668153" hR="1668153" stAng="13023618" swAng="6352764"/>
            </a:path>
          </a:pathLst>
        </a:custGeom>
        <a:noFill/>
        <a:ln w="6350" cap="flat" cmpd="sng" algn="ctr">
          <a:solidFill>
            <a:schemeClr val="accent2">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035FCD7-9360-4490-888C-7F41EAA06F83}">
      <dsp:nvSpPr>
        <dsp:cNvPr id="0" name=""/>
        <dsp:cNvSpPr/>
      </dsp:nvSpPr>
      <dsp:spPr>
        <a:xfrm>
          <a:off x="3336897" y="1773226"/>
          <a:ext cx="3026735" cy="1967378"/>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Event Driven Design</a:t>
          </a:r>
        </a:p>
      </dsp:txBody>
      <dsp:txXfrm>
        <a:off x="3432936" y="1869265"/>
        <a:ext cx="2834657" cy="1775300"/>
      </dsp:txXfrm>
    </dsp:sp>
    <dsp:sp modelId="{6B0CBA32-382B-468B-A2DA-9E15220E35BC}">
      <dsp:nvSpPr>
        <dsp:cNvPr id="0" name=""/>
        <dsp:cNvSpPr/>
      </dsp:nvSpPr>
      <dsp:spPr>
        <a:xfrm>
          <a:off x="1513958" y="1088762"/>
          <a:ext cx="3336306" cy="3336306"/>
        </a:xfrm>
        <a:custGeom>
          <a:avLst/>
          <a:gdLst/>
          <a:ahLst/>
          <a:cxnLst/>
          <a:rect l="0" t="0" r="0" b="0"/>
          <a:pathLst>
            <a:path>
              <a:moveTo>
                <a:pt x="2999342" y="2673474"/>
              </a:moveTo>
              <a:arcTo wR="1668153" hR="1668153" stAng="2223618" swAng="6352764"/>
            </a:path>
          </a:pathLst>
        </a:custGeom>
        <a:noFill/>
        <a:ln w="6350" cap="flat" cmpd="sng" algn="ctr">
          <a:solidFill>
            <a:schemeClr val="accent3">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D9D919-1CA4-49AA-AE30-0958DA7F5538}">
      <dsp:nvSpPr>
        <dsp:cNvPr id="0" name=""/>
        <dsp:cNvSpPr/>
      </dsp:nvSpPr>
      <dsp:spPr>
        <a:xfrm>
          <a:off x="1709" y="201919"/>
          <a:ext cx="454190" cy="45419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E681B2-4E51-4B26-B4D0-20E262DD689B}">
      <dsp:nvSpPr>
        <dsp:cNvPr id="0" name=""/>
        <dsp:cNvSpPr/>
      </dsp:nvSpPr>
      <dsp:spPr>
        <a:xfrm>
          <a:off x="97089" y="297299"/>
          <a:ext cx="263430" cy="2634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B3DDE9F-F8D6-476F-9A50-763D3F5FC321}">
      <dsp:nvSpPr>
        <dsp:cNvPr id="0" name=""/>
        <dsp:cNvSpPr/>
      </dsp:nvSpPr>
      <dsp:spPr>
        <a:xfrm>
          <a:off x="553226" y="201919"/>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Gateway Provisioning Service</a:t>
          </a:r>
          <a:endParaRPr lang="en-US" sz="1100" kern="1200"/>
        </a:p>
      </dsp:txBody>
      <dsp:txXfrm>
        <a:off x="553226" y="201919"/>
        <a:ext cx="1070592" cy="454190"/>
      </dsp:txXfrm>
    </dsp:sp>
    <dsp:sp modelId="{FA42821A-C500-49BF-B04A-DE1D314CF0FD}">
      <dsp:nvSpPr>
        <dsp:cNvPr id="0" name=""/>
        <dsp:cNvSpPr/>
      </dsp:nvSpPr>
      <dsp:spPr>
        <a:xfrm>
          <a:off x="1810361" y="201919"/>
          <a:ext cx="454190" cy="45419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DDE32D-7592-41EF-A573-A3E17AA469B5}">
      <dsp:nvSpPr>
        <dsp:cNvPr id="0" name=""/>
        <dsp:cNvSpPr/>
      </dsp:nvSpPr>
      <dsp:spPr>
        <a:xfrm>
          <a:off x="1905741" y="297299"/>
          <a:ext cx="263430" cy="2634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42208A2-9E9D-4E9D-9074-45808CCFBF12}">
      <dsp:nvSpPr>
        <dsp:cNvPr id="0" name=""/>
        <dsp:cNvSpPr/>
      </dsp:nvSpPr>
      <dsp:spPr>
        <a:xfrm>
          <a:off x="2361878" y="201919"/>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Onboarding API</a:t>
          </a:r>
          <a:endParaRPr lang="en-US" sz="1100" kern="1200"/>
        </a:p>
      </dsp:txBody>
      <dsp:txXfrm>
        <a:off x="2361878" y="201919"/>
        <a:ext cx="1070592" cy="454190"/>
      </dsp:txXfrm>
    </dsp:sp>
    <dsp:sp modelId="{FAD5319E-2169-4F1D-84F1-9E6415DC8778}">
      <dsp:nvSpPr>
        <dsp:cNvPr id="0" name=""/>
        <dsp:cNvSpPr/>
      </dsp:nvSpPr>
      <dsp:spPr>
        <a:xfrm>
          <a:off x="1709" y="1115582"/>
          <a:ext cx="454190" cy="45419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3D5809A-CDD4-4DA0-BEC5-BCFE17576679}">
      <dsp:nvSpPr>
        <dsp:cNvPr id="0" name=""/>
        <dsp:cNvSpPr/>
      </dsp:nvSpPr>
      <dsp:spPr>
        <a:xfrm>
          <a:off x="97089" y="1210962"/>
          <a:ext cx="263430" cy="2634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A5778E-A87D-4A2A-A4BA-B0C9DAB8C725}">
      <dsp:nvSpPr>
        <dsp:cNvPr id="0" name=""/>
        <dsp:cNvSpPr/>
      </dsp:nvSpPr>
      <dsp:spPr>
        <a:xfrm>
          <a:off x="553226" y="1115582"/>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Configuration API</a:t>
          </a:r>
          <a:endParaRPr lang="en-US" sz="1100" kern="1200"/>
        </a:p>
      </dsp:txBody>
      <dsp:txXfrm>
        <a:off x="553226" y="1115582"/>
        <a:ext cx="1070592" cy="454190"/>
      </dsp:txXfrm>
    </dsp:sp>
    <dsp:sp modelId="{67EAFE29-EEE6-4291-8EB7-2594AF7EDD2A}">
      <dsp:nvSpPr>
        <dsp:cNvPr id="0" name=""/>
        <dsp:cNvSpPr/>
      </dsp:nvSpPr>
      <dsp:spPr>
        <a:xfrm>
          <a:off x="1810361" y="1115582"/>
          <a:ext cx="454190" cy="45419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CD5756-200B-45DA-9E92-3C9166611047}">
      <dsp:nvSpPr>
        <dsp:cNvPr id="0" name=""/>
        <dsp:cNvSpPr/>
      </dsp:nvSpPr>
      <dsp:spPr>
        <a:xfrm>
          <a:off x="1905741" y="1210962"/>
          <a:ext cx="263430" cy="2634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990A5A-0088-4F03-9DA5-43E551FFF411}">
      <dsp:nvSpPr>
        <dsp:cNvPr id="0" name=""/>
        <dsp:cNvSpPr/>
      </dsp:nvSpPr>
      <dsp:spPr>
        <a:xfrm>
          <a:off x="2361878" y="1115582"/>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Insights API</a:t>
          </a:r>
          <a:endParaRPr lang="en-US" sz="1100" kern="1200"/>
        </a:p>
      </dsp:txBody>
      <dsp:txXfrm>
        <a:off x="2361878" y="1115582"/>
        <a:ext cx="1070592" cy="454190"/>
      </dsp:txXfrm>
    </dsp:sp>
    <dsp:sp modelId="{1BD2379A-DBF7-43D0-8874-755C82C04B07}">
      <dsp:nvSpPr>
        <dsp:cNvPr id="0" name=""/>
        <dsp:cNvSpPr/>
      </dsp:nvSpPr>
      <dsp:spPr>
        <a:xfrm>
          <a:off x="1709" y="2029245"/>
          <a:ext cx="454190" cy="454190"/>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B965DB-4995-41C2-9C56-D2E42324A6E4}">
      <dsp:nvSpPr>
        <dsp:cNvPr id="0" name=""/>
        <dsp:cNvSpPr/>
      </dsp:nvSpPr>
      <dsp:spPr>
        <a:xfrm>
          <a:off x="97089" y="2124625"/>
          <a:ext cx="263430" cy="26343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F283AE-C3AD-4FB6-9824-2BB3411822DF}">
      <dsp:nvSpPr>
        <dsp:cNvPr id="0" name=""/>
        <dsp:cNvSpPr/>
      </dsp:nvSpPr>
      <dsp:spPr>
        <a:xfrm>
          <a:off x="553226" y="2029245"/>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Model Service</a:t>
          </a:r>
          <a:endParaRPr lang="en-US" sz="1100" kern="1200"/>
        </a:p>
      </dsp:txBody>
      <dsp:txXfrm>
        <a:off x="553226" y="2029245"/>
        <a:ext cx="1070592" cy="454190"/>
      </dsp:txXfrm>
    </dsp:sp>
    <dsp:sp modelId="{3928F442-6AC7-447C-A653-C2977695D9E3}">
      <dsp:nvSpPr>
        <dsp:cNvPr id="0" name=""/>
        <dsp:cNvSpPr/>
      </dsp:nvSpPr>
      <dsp:spPr>
        <a:xfrm>
          <a:off x="1810361" y="2029245"/>
          <a:ext cx="454190" cy="45419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317B42-0C58-43B0-A956-E2C934CC38F0}">
      <dsp:nvSpPr>
        <dsp:cNvPr id="0" name=""/>
        <dsp:cNvSpPr/>
      </dsp:nvSpPr>
      <dsp:spPr>
        <a:xfrm>
          <a:off x="1905741" y="2124625"/>
          <a:ext cx="263430" cy="26343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DF94A9F-FF1C-48EC-919B-2901A51D020F}">
      <dsp:nvSpPr>
        <dsp:cNvPr id="0" name=""/>
        <dsp:cNvSpPr/>
      </dsp:nvSpPr>
      <dsp:spPr>
        <a:xfrm>
          <a:off x="2361878" y="2029245"/>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Notification Service</a:t>
          </a:r>
          <a:endParaRPr lang="en-US" sz="1100" kern="1200"/>
        </a:p>
      </dsp:txBody>
      <dsp:txXfrm>
        <a:off x="2361878" y="2029245"/>
        <a:ext cx="1070592" cy="454190"/>
      </dsp:txXfrm>
    </dsp:sp>
    <dsp:sp modelId="{B3360A40-03BF-453C-85C8-286B6BF66819}">
      <dsp:nvSpPr>
        <dsp:cNvPr id="0" name=""/>
        <dsp:cNvSpPr/>
      </dsp:nvSpPr>
      <dsp:spPr>
        <a:xfrm>
          <a:off x="1709" y="2942908"/>
          <a:ext cx="454190" cy="45419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E377C3-A285-4FC8-8649-ED35EE7C8625}">
      <dsp:nvSpPr>
        <dsp:cNvPr id="0" name=""/>
        <dsp:cNvSpPr/>
      </dsp:nvSpPr>
      <dsp:spPr>
        <a:xfrm>
          <a:off x="97089" y="3038288"/>
          <a:ext cx="263430" cy="263430"/>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AFAD44-B0D3-44AC-B23E-FBCEA925C754}">
      <dsp:nvSpPr>
        <dsp:cNvPr id="0" name=""/>
        <dsp:cNvSpPr/>
      </dsp:nvSpPr>
      <dsp:spPr>
        <a:xfrm>
          <a:off x="553226" y="2942908"/>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Advanced Analytics Service</a:t>
          </a:r>
          <a:endParaRPr lang="en-US" sz="1100" kern="1200"/>
        </a:p>
      </dsp:txBody>
      <dsp:txXfrm>
        <a:off x="553226" y="2942908"/>
        <a:ext cx="1070592" cy="454190"/>
      </dsp:txXfrm>
    </dsp:sp>
    <dsp:sp modelId="{DCDA481A-2B8D-41EB-9ABD-1A0771F8618E}">
      <dsp:nvSpPr>
        <dsp:cNvPr id="0" name=""/>
        <dsp:cNvSpPr/>
      </dsp:nvSpPr>
      <dsp:spPr>
        <a:xfrm>
          <a:off x="1810361" y="2942908"/>
          <a:ext cx="454190" cy="45419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159FFFA-4C2A-4EA1-AB41-2CAA349C1602}">
      <dsp:nvSpPr>
        <dsp:cNvPr id="0" name=""/>
        <dsp:cNvSpPr/>
      </dsp:nvSpPr>
      <dsp:spPr>
        <a:xfrm>
          <a:off x="1905741" y="3038288"/>
          <a:ext cx="263430" cy="263430"/>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87D9515-5F4B-4B87-A04C-25CD604DE31A}">
      <dsp:nvSpPr>
        <dsp:cNvPr id="0" name=""/>
        <dsp:cNvSpPr/>
      </dsp:nvSpPr>
      <dsp:spPr>
        <a:xfrm>
          <a:off x="2361878" y="2942908"/>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API Gateway:</a:t>
          </a:r>
          <a:endParaRPr lang="en-US" sz="1100" kern="1200"/>
        </a:p>
      </dsp:txBody>
      <dsp:txXfrm>
        <a:off x="2361878" y="2942908"/>
        <a:ext cx="1070592" cy="45419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4-13T13:57:46.482"/>
    </inkml:context>
    <inkml:brush xml:id="br0">
      <inkml:brushProperty name="width" value="0.05292" units="cm"/>
      <inkml:brushProperty name="height" value="0.05292" units="cm"/>
      <inkml:brushProperty name="color" value="#C00000"/>
    </inkml:brush>
  </inkml:definitions>
  <inkml:trace contextRef="#ctx0" brushRef="#br0">30118 14783 0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jpeg>
</file>

<file path=ppt/media/media1.mp4>
</file>

<file path=ppt/media/media10.mp4>
</file>

<file path=ppt/media/media11.mp4>
</file>

<file path=ppt/media/media12.mp4>
</file>

<file path=ppt/media/media13.mp4>
</file>

<file path=ppt/media/media14.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CA621-F551-4BAF-9B0F-F686E18C8D36}" type="datetimeFigureOut">
              <a:rPr lang="en-US" smtClean="0"/>
              <a:t>4/14/2024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3464FB-A5DD-4203-A631-46BBDDD6A4F6}" type="slidenum">
              <a:rPr lang="en-US" smtClean="0"/>
              <a:t>‹#›</a:t>
            </a:fld>
            <a:endParaRPr lang="en-US"/>
          </a:p>
        </p:txBody>
      </p:sp>
    </p:spTree>
    <p:extLst>
      <p:ext uri="{BB962C8B-B14F-4D97-AF65-F5344CB8AC3E}">
        <p14:creationId xmlns:p14="http://schemas.microsoft.com/office/powerpoint/2010/main" val="4031500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Today, I'll be presenting the system design architecture for the Fish Watch system crafted by the Code Crafters Alliance for Livestock Insights Inc.</a:t>
            </a:r>
          </a:p>
        </p:txBody>
      </p:sp>
      <p:sp>
        <p:nvSpPr>
          <p:cNvPr id="4" name="Slide Number Placeholder 3"/>
          <p:cNvSpPr>
            <a:spLocks noGrp="1"/>
          </p:cNvSpPr>
          <p:nvPr>
            <p:ph type="sldNum" sz="quarter" idx="5"/>
          </p:nvPr>
        </p:nvSpPr>
        <p:spPr/>
        <p:txBody>
          <a:bodyPr/>
          <a:lstStyle/>
          <a:p>
            <a:fld id="{513464FB-A5DD-4203-A631-46BBDDD6A4F6}" type="slidenum">
              <a:rPr lang="en-US" smtClean="0"/>
              <a:t>1</a:t>
            </a:fld>
            <a:endParaRPr lang="en-US"/>
          </a:p>
        </p:txBody>
      </p:sp>
    </p:spTree>
    <p:extLst>
      <p:ext uri="{BB962C8B-B14F-4D97-AF65-F5344CB8AC3E}">
        <p14:creationId xmlns:p14="http://schemas.microsoft.com/office/powerpoint/2010/main" val="35868887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ts val="1500"/>
              </a:lnSpc>
              <a:spcBef>
                <a:spcPts val="1050"/>
              </a:spcBef>
              <a:spcAft>
                <a:spcPts val="1050"/>
              </a:spcAft>
            </a:pPr>
            <a:r>
              <a:rPr lang="en-US" sz="2800" dirty="0"/>
              <a:t>Device Access and Config Layer, is composed of several services and APIs.</a:t>
            </a:r>
          </a:p>
          <a:p>
            <a:pPr marL="0" marR="0">
              <a:lnSpc>
                <a:spcPts val="1500"/>
              </a:lnSpc>
              <a:spcBef>
                <a:spcPts val="1050"/>
              </a:spcBef>
              <a:spcAft>
                <a:spcPts val="1050"/>
              </a:spcAft>
            </a:pPr>
            <a:br>
              <a:rPr lang="en-US" sz="2800" dirty="0"/>
            </a:br>
            <a:r>
              <a:rPr lang="en-US" sz="2800" dirty="0"/>
              <a:t>Insights API uses GraphQL to support user customizable views, reducing over-fetching and under-fetching issues.</a:t>
            </a:r>
          </a:p>
          <a:p>
            <a:pPr marL="0" marR="0">
              <a:lnSpc>
                <a:spcPts val="1500"/>
              </a:lnSpc>
              <a:spcBef>
                <a:spcPts val="1050"/>
              </a:spcBef>
              <a:spcAft>
                <a:spcPts val="1050"/>
              </a:spcAft>
            </a:pPr>
            <a:br>
              <a:rPr lang="en-US" sz="2800" dirty="0"/>
            </a:br>
            <a:r>
              <a:rPr lang="en-US" sz="2800" dirty="0"/>
              <a:t>The Model Service acts as a facade for the digital twin data stored in the graph database, managing interconnected data and handling complex relationships between entities.</a:t>
            </a:r>
          </a:p>
          <a:p>
            <a:pPr marL="0" marR="0">
              <a:lnSpc>
                <a:spcPts val="1500"/>
              </a:lnSpc>
              <a:spcBef>
                <a:spcPts val="1050"/>
              </a:spcBef>
              <a:spcAft>
                <a:spcPts val="1050"/>
              </a:spcAft>
            </a:pPr>
            <a:br>
              <a:rPr lang="en-US" sz="2800" dirty="0"/>
            </a:br>
            <a:r>
              <a:rPr lang="en-US" sz="2800" dirty="0"/>
              <a:t>Our Notification Service offers a comprehensive alert system, processing and delivering relevant alerts efficiently.</a:t>
            </a:r>
          </a:p>
          <a:p>
            <a:pPr marL="0" marR="0">
              <a:lnSpc>
                <a:spcPts val="1500"/>
              </a:lnSpc>
              <a:spcBef>
                <a:spcPts val="1050"/>
              </a:spcBef>
              <a:spcAft>
                <a:spcPts val="1050"/>
              </a:spcAft>
            </a:pPr>
            <a:br>
              <a:rPr lang="en-US" sz="2800" dirty="0"/>
            </a:br>
            <a:r>
              <a:rPr lang="en-US" sz="2800" dirty="0"/>
              <a:t>The Advanced Analytics Service aggregates telemetry data and uses machine learning to predict fish yield.</a:t>
            </a:r>
          </a:p>
          <a:p>
            <a:pPr marL="0" marR="0">
              <a:lnSpc>
                <a:spcPts val="1500"/>
              </a:lnSpc>
              <a:spcBef>
                <a:spcPts val="1050"/>
              </a:spcBef>
              <a:spcAft>
                <a:spcPts val="1050"/>
              </a:spcAft>
            </a:pPr>
            <a:br>
              <a:rPr lang="en-US" sz="2800" dirty="0"/>
            </a:br>
            <a:r>
              <a:rPr lang="en-US" sz="2800" dirty="0"/>
              <a:t>Finally, we have the API Gateway, which secures external requests to access the APIs, handling allow or deny list, rate limiting, basic parameter validation, and error handling. </a:t>
            </a:r>
          </a:p>
          <a:p>
            <a:pPr marL="0" marR="0">
              <a:lnSpc>
                <a:spcPts val="1500"/>
              </a:lnSpc>
              <a:spcBef>
                <a:spcPts val="1050"/>
              </a:spcBef>
              <a:spcAft>
                <a:spcPts val="1050"/>
              </a:spcAft>
            </a:pPr>
            <a:endParaRPr lang="en-US" sz="2800" dirty="0">
              <a:effectLst/>
              <a:latin typeface="Times New Roman" panose="02020603050405020304" pitchFamily="18" charset="0"/>
              <a:ea typeface="Times New Roman" panose="02020603050405020304" pitchFamily="18" charset="0"/>
            </a:endParaRPr>
          </a:p>
          <a:p>
            <a:pPr marL="0" marR="0">
              <a:lnSpc>
                <a:spcPts val="1500"/>
              </a:lnSpc>
              <a:spcBef>
                <a:spcPts val="1050"/>
              </a:spcBef>
              <a:spcAft>
                <a:spcPts val="1050"/>
              </a:spcAft>
            </a:pPr>
            <a:r>
              <a:rPr lang="en-US" sz="2800" dirty="0">
                <a:effectLst/>
                <a:latin typeface="Times New Roman" panose="02020603050405020304" pitchFamily="18" charset="0"/>
                <a:ea typeface="Times New Roman" panose="02020603050405020304" pitchFamily="18" charset="0"/>
              </a:rPr>
              <a:t>Now, I will handover to Nithin.</a:t>
            </a:r>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3E0987C-BBA9-4CB5-8FFE-CD7A68F950CE}" type="slidenum">
              <a:rPr lang="en-US" smtClean="0"/>
              <a:t>10</a:t>
            </a:fld>
            <a:endParaRPr lang="en-US"/>
          </a:p>
        </p:txBody>
      </p:sp>
    </p:spTree>
    <p:extLst>
      <p:ext uri="{BB962C8B-B14F-4D97-AF65-F5344CB8AC3E}">
        <p14:creationId xmlns:p14="http://schemas.microsoft.com/office/powerpoint/2010/main" val="2946698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I will summarize key architecture highlights in our system design.</a:t>
            </a: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11</a:t>
            </a:fld>
            <a:endParaRPr lang="en-US"/>
          </a:p>
        </p:txBody>
      </p:sp>
    </p:spTree>
    <p:extLst>
      <p:ext uri="{BB962C8B-B14F-4D97-AF65-F5344CB8AC3E}">
        <p14:creationId xmlns:p14="http://schemas.microsoft.com/office/powerpoint/2010/main" val="1190579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Flexibility is a crucial characteristic of system design.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The heart of our system is the digital twin data. By keeping this generic, we can ensure support for any farm verticals.</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Our core entities, such as sensors, cameras, gateways, enclosures, farms, and farm animals, are all designed to be generic.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Similarly, we've adopted the standard domain agnostic cloud event model as the schema for telemetry and alerts.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This broad design allows us to adapt to various farming sectors with ease.</a:t>
            </a:r>
          </a:p>
        </p:txBody>
      </p:sp>
      <p:sp>
        <p:nvSpPr>
          <p:cNvPr id="4" name="Slide Number Placeholder 3"/>
          <p:cNvSpPr>
            <a:spLocks noGrp="1"/>
          </p:cNvSpPr>
          <p:nvPr>
            <p:ph type="sldNum" sz="quarter" idx="5"/>
          </p:nvPr>
        </p:nvSpPr>
        <p:spPr/>
        <p:txBody>
          <a:bodyPr/>
          <a:lstStyle/>
          <a:p>
            <a:fld id="{513464FB-A5DD-4203-A631-46BBDDD6A4F6}" type="slidenum">
              <a:rPr lang="en-US" smtClean="0"/>
              <a:t>12</a:t>
            </a:fld>
            <a:endParaRPr lang="en-US"/>
          </a:p>
        </p:txBody>
      </p:sp>
    </p:spTree>
    <p:extLst>
      <p:ext uri="{BB962C8B-B14F-4D97-AF65-F5344CB8AC3E}">
        <p14:creationId xmlns:p14="http://schemas.microsoft.com/office/powerpoint/2010/main" val="2597225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Our system uses event-driven, asynchronous communication for real-time processing and decoupling, thus ensuring microservices are loosely connected.</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Core business microservices are self-contained, holding all data needed for their functions.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For example, the telemetry ingestion service keeps a copy of the digital twin data it needs to enrich events before persisting them.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It builds this data by processing change data capture events and saving only necessary details, allowing for easy scalability without impacting other services.</a:t>
            </a:r>
          </a:p>
        </p:txBody>
      </p:sp>
      <p:sp>
        <p:nvSpPr>
          <p:cNvPr id="4" name="Slide Number Placeholder 3"/>
          <p:cNvSpPr>
            <a:spLocks noGrp="1"/>
          </p:cNvSpPr>
          <p:nvPr>
            <p:ph type="sldNum" sz="quarter" idx="5"/>
          </p:nvPr>
        </p:nvSpPr>
        <p:spPr/>
        <p:txBody>
          <a:bodyPr/>
          <a:lstStyle/>
          <a:p>
            <a:fld id="{513464FB-A5DD-4203-A631-46BBDDD6A4F6}" type="slidenum">
              <a:rPr lang="en-US" smtClean="0"/>
              <a:t>13</a:t>
            </a:fld>
            <a:endParaRPr lang="en-US"/>
          </a:p>
        </p:txBody>
      </p:sp>
    </p:spTree>
    <p:extLst>
      <p:ext uri="{BB962C8B-B14F-4D97-AF65-F5344CB8AC3E}">
        <p14:creationId xmlns:p14="http://schemas.microsoft.com/office/powerpoint/2010/main" val="42866712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To summarize, the proposed FishWatch architecture integrates the principles of microservices and event-driven design to provide a solution that is scalable, fault-tolerant, and high-performing. It successfully fulfills both the functional and non-functional requirements of the project.</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Moreover, it guarantees data integrity and real-time processing, and it also offers predictive capabilities. This architecture is a comprehensive solution designed to address the complexities and challenges of modern fish farming.</a:t>
            </a:r>
          </a:p>
          <a:p>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14</a:t>
            </a:fld>
            <a:endParaRPr lang="en-US"/>
          </a:p>
        </p:txBody>
      </p:sp>
    </p:spTree>
    <p:extLst>
      <p:ext uri="{BB962C8B-B14F-4D97-AF65-F5344CB8AC3E}">
        <p14:creationId xmlns:p14="http://schemas.microsoft.com/office/powerpoint/2010/main" val="371927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Livestock Insights Inc. sought a Fish Farm Management System, named FishWatch, designed to accommodate multiple fish farms, diverse enclosure sizes, and various fish species. The system needed to integrate with sensors monitoring a range of parameters and cameras for comprehensive surveillance.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FishWatch was required to offer customizable dashboards and alert mechanisms for efficient farm management. Additionally, it needed to track harvests and provide predictive models to optimize yields.</a:t>
            </a:r>
          </a:p>
        </p:txBody>
      </p:sp>
      <p:sp>
        <p:nvSpPr>
          <p:cNvPr id="4" name="Slide Number Placeholder 3"/>
          <p:cNvSpPr>
            <a:spLocks noGrp="1"/>
          </p:cNvSpPr>
          <p:nvPr>
            <p:ph type="sldNum" sz="quarter" idx="5"/>
          </p:nvPr>
        </p:nvSpPr>
        <p:spPr/>
        <p:txBody>
          <a:bodyPr/>
          <a:lstStyle/>
          <a:p>
            <a:fld id="{513464FB-A5DD-4203-A631-46BBDDD6A4F6}" type="slidenum">
              <a:rPr lang="en-US" smtClean="0"/>
              <a:t>2</a:t>
            </a:fld>
            <a:endParaRPr lang="en-US"/>
          </a:p>
        </p:txBody>
      </p:sp>
    </p:spTree>
    <p:extLst>
      <p:ext uri="{BB962C8B-B14F-4D97-AF65-F5344CB8AC3E}">
        <p14:creationId xmlns:p14="http://schemas.microsoft.com/office/powerpoint/2010/main" val="1935026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indent="-342900" algn="l" rtl="0">
              <a:buFont typeface="Arial" panose="020B0604020202020204" pitchFamily="34" charset="0"/>
              <a:buChar char="•"/>
            </a:pPr>
            <a:r>
              <a:rPr lang="en-US" sz="1800" b="0" i="0" u="none" strike="noStrike" baseline="0" dirty="0">
                <a:solidFill>
                  <a:srgbClr val="1E1E1E"/>
                </a:solidFill>
                <a:latin typeface="Segoe UI" panose="020B0502040204020203" pitchFamily="34" charset="0"/>
              </a:rPr>
              <a:t>These are the requirements extracted from the problem statement and the business needs.</a:t>
            </a:r>
          </a:p>
          <a:p>
            <a:pPr marL="342900" marR="0" indent="-342900" algn="l" rtl="0">
              <a:buFont typeface="+mj-lt"/>
              <a:buAutoNum type="arabicPeriod"/>
            </a:pPr>
            <a:endParaRPr lang="en-US" sz="1800" b="0" i="0" u="none" strike="noStrike" baseline="0" dirty="0">
              <a:solidFill>
                <a:srgbClr val="1E1E1E"/>
              </a:solidFill>
              <a:latin typeface="Segoe UI" panose="020B0502040204020203" pitchFamily="34" charset="0"/>
            </a:endParaRP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Support for geographically distributed farms.</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Implementation of alerting and insights functionality.</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Provision for local connectivity to monitor farm health during unstable cloud connectivity.</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Flexibility in system design to adapt to various farming sectors such as cattle, poultry, etc.</a:t>
            </a: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sz="1800" b="0" i="0" u="none" strike="noStrike" baseline="0" dirty="0">
              <a:solidFill>
                <a:srgbClr val="1E1E1E"/>
              </a:solidFill>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sz="1800" b="0" i="0" u="none" strike="noStrike" baseline="0" dirty="0">
              <a:solidFill>
                <a:srgbClr val="1E1E1E"/>
              </a:solidFill>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sz="1800" dirty="0"/>
              <a:t>Sreedhar will take over from here..</a:t>
            </a:r>
          </a:p>
          <a:p>
            <a:pPr marL="342900" marR="0" indent="-342900" algn="l" rtl="0">
              <a:buFont typeface="+mj-lt"/>
              <a:buAutoNum type="arabicPeriod"/>
            </a:pPr>
            <a:endParaRPr lang="en-US" sz="1800" b="0" i="0" u="none" strike="noStrike" baseline="0" dirty="0">
              <a:solidFill>
                <a:srgbClr val="1E1E1E"/>
              </a:solidFill>
              <a:latin typeface="Segoe UI" panose="020B0502040204020203" pitchFamily="34" charset="0"/>
            </a:endParaRPr>
          </a:p>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3</a:t>
            </a:fld>
            <a:endParaRPr lang="en-US"/>
          </a:p>
        </p:txBody>
      </p:sp>
    </p:spTree>
    <p:extLst>
      <p:ext uri="{BB962C8B-B14F-4D97-AF65-F5344CB8AC3E}">
        <p14:creationId xmlns:p14="http://schemas.microsoft.com/office/powerpoint/2010/main" val="3925831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requirements that Nithin touched upon,</a:t>
            </a:r>
          </a:p>
          <a:p>
            <a:r>
              <a:rPr lang="en-US" dirty="0"/>
              <a:t>We infer that, </a:t>
            </a:r>
          </a:p>
          <a:p>
            <a:r>
              <a:rPr lang="en-US" b="0" i="0" dirty="0" err="1">
                <a:solidFill>
                  <a:srgbClr val="000000"/>
                </a:solidFill>
                <a:effectLst/>
                <a:latin typeface="Segoe UI" panose="020B0502040204020203" pitchFamily="34" charset="0"/>
              </a:rPr>
              <a:t>Fishwatch</a:t>
            </a:r>
            <a:r>
              <a:rPr lang="en-US" b="0" i="0" dirty="0">
                <a:solidFill>
                  <a:srgbClr val="000000"/>
                </a:solidFill>
                <a:effectLst/>
                <a:latin typeface="Segoe UI" panose="020B0502040204020203" pitchFamily="34" charset="0"/>
              </a:rPr>
              <a:t> is a system designed to monitor farm health in real-time. </a:t>
            </a:r>
          </a:p>
          <a:p>
            <a:r>
              <a:rPr lang="en-US" b="0" i="0" dirty="0">
                <a:solidFill>
                  <a:srgbClr val="000000"/>
                </a:solidFill>
                <a:effectLst/>
                <a:latin typeface="Segoe UI" panose="020B0502040204020203" pitchFamily="34" charset="0"/>
              </a:rPr>
              <a:t>The system has several architectural characteristics, including </a:t>
            </a:r>
          </a:p>
          <a:p>
            <a:r>
              <a:rPr lang="en-US" b="0" i="0" dirty="0">
                <a:solidFill>
                  <a:srgbClr val="000000"/>
                </a:solidFill>
                <a:effectLst/>
                <a:latin typeface="Segoe UI" panose="020B0502040204020203" pitchFamily="34" charset="0"/>
              </a:rPr>
              <a:t>high availability, </a:t>
            </a:r>
          </a:p>
          <a:p>
            <a:r>
              <a:rPr lang="en-US" b="0" i="0" dirty="0">
                <a:solidFill>
                  <a:srgbClr val="000000"/>
                </a:solidFill>
                <a:effectLst/>
                <a:latin typeface="Segoe UI" panose="020B0502040204020203" pitchFamily="34" charset="0"/>
              </a:rPr>
              <a:t>performance, </a:t>
            </a:r>
          </a:p>
          <a:p>
            <a:r>
              <a:rPr lang="en-US" b="0" i="0" dirty="0">
                <a:solidFill>
                  <a:srgbClr val="000000"/>
                </a:solidFill>
                <a:effectLst/>
                <a:latin typeface="Segoe UI" panose="020B0502040204020203" pitchFamily="34" charset="0"/>
              </a:rPr>
              <a:t>data consistency and integrity, </a:t>
            </a:r>
          </a:p>
          <a:p>
            <a:r>
              <a:rPr lang="en-US" b="0" i="0" dirty="0">
                <a:solidFill>
                  <a:srgbClr val="000000"/>
                </a:solidFill>
                <a:effectLst/>
                <a:latin typeface="Segoe UI" panose="020B0502040204020203" pitchFamily="34" charset="0"/>
              </a:rPr>
              <a:t>Flexibility, and </a:t>
            </a:r>
          </a:p>
          <a:p>
            <a:r>
              <a:rPr lang="en-US" b="0" i="0" dirty="0">
                <a:solidFill>
                  <a:srgbClr val="000000"/>
                </a:solidFill>
                <a:effectLst/>
                <a:latin typeface="Segoe UI" panose="020B0502040204020203" pitchFamily="34" charset="0"/>
              </a:rPr>
              <a:t>fault tolerance. </a:t>
            </a:r>
          </a:p>
          <a:p>
            <a:r>
              <a:rPr lang="en-US" b="0" i="0" dirty="0">
                <a:solidFill>
                  <a:srgbClr val="000000"/>
                </a:solidFill>
                <a:effectLst/>
                <a:latin typeface="Segoe UI" panose="020B0502040204020203" pitchFamily="34" charset="0"/>
              </a:rPr>
              <a:t>These requirements have impacted the architecture of the system, </a:t>
            </a:r>
          </a:p>
          <a:p>
            <a:r>
              <a:rPr lang="en-US" b="0" i="0" dirty="0">
                <a:solidFill>
                  <a:srgbClr val="000000"/>
                </a:solidFill>
                <a:effectLst/>
                <a:latin typeface="Segoe UI" panose="020B0502040204020203" pitchFamily="34" charset="0"/>
              </a:rPr>
              <a:t>With the needs for load balancing, regional redundancies, and an Extract-Load-Transform (ELT) architecture for running the ML pipeline and analytics. </a:t>
            </a:r>
          </a:p>
          <a:p>
            <a:r>
              <a:rPr lang="en-US" b="0" i="0" dirty="0">
                <a:solidFill>
                  <a:srgbClr val="000000"/>
                </a:solidFill>
                <a:effectLst/>
                <a:latin typeface="Segoe UI" panose="020B0502040204020203" pitchFamily="34" charset="0"/>
              </a:rPr>
              <a:t>We also get an understanding that ,the system should be flexible , to support other farm verticals.</a:t>
            </a:r>
            <a:endParaRPr lang="en-US" b="0" dirty="0">
              <a:solidFill>
                <a:srgbClr val="D4D4D4"/>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3AAAACFE-AD3D-4A88-B73F-D076894D5D05}" type="slidenum">
              <a:rPr lang="en-US" smtClean="0"/>
              <a:t>4</a:t>
            </a:fld>
            <a:endParaRPr lang="en-US"/>
          </a:p>
        </p:txBody>
      </p:sp>
    </p:spTree>
    <p:extLst>
      <p:ext uri="{BB962C8B-B14F-4D97-AF65-F5344CB8AC3E}">
        <p14:creationId xmlns:p14="http://schemas.microsoft.com/office/powerpoint/2010/main" val="2238300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these architectural characteristics,  we propose a distributed microservice architecture with an event-driven design. </a:t>
            </a:r>
          </a:p>
          <a:p>
            <a:endParaRPr lang="en-US" dirty="0"/>
          </a:p>
          <a:p>
            <a:r>
              <a:rPr lang="en-US" dirty="0"/>
              <a:t>Rationale for all the architectural decisions can be found in the architectural Decision Records in the submissions.</a:t>
            </a:r>
          </a:p>
        </p:txBody>
      </p:sp>
      <p:sp>
        <p:nvSpPr>
          <p:cNvPr id="4" name="Slide Number Placeholder 3"/>
          <p:cNvSpPr>
            <a:spLocks noGrp="1"/>
          </p:cNvSpPr>
          <p:nvPr>
            <p:ph type="sldNum" sz="quarter" idx="5"/>
          </p:nvPr>
        </p:nvSpPr>
        <p:spPr/>
        <p:txBody>
          <a:bodyPr/>
          <a:lstStyle/>
          <a:p>
            <a:fld id="{3AAAACFE-AD3D-4A88-B73F-D076894D5D05}" type="slidenum">
              <a:rPr lang="en-US" smtClean="0"/>
              <a:t>5</a:t>
            </a:fld>
            <a:endParaRPr lang="en-US"/>
          </a:p>
        </p:txBody>
      </p:sp>
    </p:spTree>
    <p:extLst>
      <p:ext uri="{BB962C8B-B14F-4D97-AF65-F5344CB8AC3E}">
        <p14:creationId xmlns:p14="http://schemas.microsoft.com/office/powerpoint/2010/main" val="1060492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Let us look at the Component diagram describing the building blocks for the system.</a:t>
            </a:r>
          </a:p>
          <a:p>
            <a:endParaRPr lang="en-US" sz="1000" dirty="0"/>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 Acquisition Layer.</a:t>
            </a:r>
            <a:r>
              <a:rPr lang="en-US" sz="1200" dirty="0">
                <a:effectLst/>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Device Interface Layer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 Ingestion Layer.</a:t>
            </a:r>
            <a:r>
              <a:rPr lang="en-US" sz="1200" dirty="0">
                <a:effectLst/>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Device Access and Config layer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Cross Cutting Layer</a:t>
            </a:r>
            <a:endParaRPr lang="en-US" sz="1000" dirty="0"/>
          </a:p>
          <a:p>
            <a:r>
              <a:rPr lang="en-US" sz="1000" dirty="0"/>
              <a:t>each playing a crucial role.</a:t>
            </a:r>
          </a:p>
          <a:p>
            <a:endParaRPr lang="en-US" sz="1000" dirty="0"/>
          </a:p>
          <a:p>
            <a:r>
              <a:rPr lang="en-US" sz="1000" dirty="0"/>
              <a:t> It's like a well-choreographed act, with each component handling its part seamlessly.</a:t>
            </a:r>
          </a:p>
          <a:p>
            <a:endParaRPr lang="en-US" sz="1000" dirty="0"/>
          </a:p>
          <a:p>
            <a:r>
              <a:rPr lang="en-US" sz="1000" dirty="0"/>
              <a:t> From data acquisition to device management, real-time processing to user configurations, </a:t>
            </a:r>
          </a:p>
          <a:p>
            <a:r>
              <a:rPr lang="en-US" sz="1000" dirty="0"/>
              <a:t>we've got it all covered.</a:t>
            </a:r>
            <a:br>
              <a:rPr lang="en-US" sz="1000" dirty="0"/>
            </a:br>
            <a:r>
              <a:rPr lang="en-US" sz="1000" dirty="0"/>
              <a:t>Balan shall delve into more details from here..</a:t>
            </a:r>
          </a:p>
          <a:p>
            <a:endParaRPr lang="en-US" sz="1000" dirty="0"/>
          </a:p>
        </p:txBody>
      </p:sp>
      <p:sp>
        <p:nvSpPr>
          <p:cNvPr id="4" name="Slide Number Placeholder 3"/>
          <p:cNvSpPr>
            <a:spLocks noGrp="1"/>
          </p:cNvSpPr>
          <p:nvPr>
            <p:ph type="sldNum" sz="quarter" idx="5"/>
          </p:nvPr>
        </p:nvSpPr>
        <p:spPr/>
        <p:txBody>
          <a:bodyPr/>
          <a:lstStyle/>
          <a:p>
            <a:fld id="{513464FB-A5DD-4203-A631-46BBDDD6A4F6}" type="slidenum">
              <a:rPr lang="en-US" smtClean="0"/>
              <a:t>6</a:t>
            </a:fld>
            <a:endParaRPr lang="en-US"/>
          </a:p>
        </p:txBody>
      </p:sp>
    </p:spTree>
    <p:extLst>
      <p:ext uri="{BB962C8B-B14F-4D97-AF65-F5344CB8AC3E}">
        <p14:creationId xmlns:p14="http://schemas.microsoft.com/office/powerpoint/2010/main" val="24725689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None/>
            </a:pPr>
            <a:r>
              <a:rPr lang="en-US" sz="6000" dirty="0"/>
              <a:t>The primary function of the Data Acquisition Layer is to interface with various sensors and cameras, collecting health data and snapshots from the enclosures. It also triggers rule-based alerts if any sensor exceeds a set threshold or reports a malfunction.</a:t>
            </a:r>
          </a:p>
          <a:p>
            <a:pPr marL="0" indent="0" algn="l">
              <a:buNone/>
            </a:pPr>
            <a:br>
              <a:rPr lang="en-US" sz="6000" dirty="0"/>
            </a:br>
            <a:r>
              <a:rPr lang="en-US" sz="6000" dirty="0"/>
              <a:t>In situations of poor network connectivity, the system ensures the persistence of telemetry data, even if the Gateway cannot establish a connection with the Cloud. It also hosts a local web server, providing the capability for farmers to connect their handheld devices to the Gateway. This allows them to monitor the health of the enclosures locally.</a:t>
            </a:r>
            <a:br>
              <a:rPr lang="en-US" sz="6000" dirty="0"/>
            </a:br>
            <a:r>
              <a:rPr lang="en-US" sz="6000" dirty="0"/>
              <a:t> </a:t>
            </a: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7</a:t>
            </a:fld>
            <a:endParaRPr lang="en-US"/>
          </a:p>
        </p:txBody>
      </p:sp>
    </p:spTree>
    <p:extLst>
      <p:ext uri="{BB962C8B-B14F-4D97-AF65-F5344CB8AC3E}">
        <p14:creationId xmlns:p14="http://schemas.microsoft.com/office/powerpoint/2010/main" val="2757164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Moving on to the Device Interface Layer, this layer is responsible for receiving sensor data from multiple Gateways within a region. These devices generate a vast amount of data, including telemetry of sensor values and alerts. This data needs to be ingested, processed, and acted upon in real-time.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Choosing the right IoT platform is crucial for ensuring scalability, reliability, security, and interoperability. We chose Azure IoT hub. I would invite “Suresh” to explain about “Data Ingestion Layer”</a:t>
            </a:r>
          </a:p>
        </p:txBody>
      </p:sp>
      <p:sp>
        <p:nvSpPr>
          <p:cNvPr id="4" name="Slide Number Placeholder 3"/>
          <p:cNvSpPr>
            <a:spLocks noGrp="1"/>
          </p:cNvSpPr>
          <p:nvPr>
            <p:ph type="sldNum" sz="quarter" idx="5"/>
          </p:nvPr>
        </p:nvSpPr>
        <p:spPr/>
        <p:txBody>
          <a:bodyPr/>
          <a:lstStyle/>
          <a:p>
            <a:fld id="{513464FB-A5DD-4203-A631-46BBDDD6A4F6}" type="slidenum">
              <a:rPr lang="en-US" smtClean="0"/>
              <a:t>8</a:t>
            </a:fld>
            <a:endParaRPr lang="en-US"/>
          </a:p>
        </p:txBody>
      </p:sp>
    </p:spTree>
    <p:extLst>
      <p:ext uri="{BB962C8B-B14F-4D97-AF65-F5344CB8AC3E}">
        <p14:creationId xmlns:p14="http://schemas.microsoft.com/office/powerpoint/2010/main" val="1367229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br>
              <a:rPr lang="en-US" sz="1000" b="1"/>
            </a:br>
            <a:r>
              <a:rPr lang="en-US" sz="1200" b="0" i="0" u="none" strike="noStrike" baseline="0">
                <a:solidFill>
                  <a:srgbClr val="1E1E1E"/>
                </a:solidFill>
                <a:latin typeface="Segoe UI" panose="020B0502040204020203" pitchFamily="34" charset="0"/>
              </a:rPr>
              <a:t>The Data Ingestion Layer contain three services:</a:t>
            </a:r>
          </a:p>
          <a:p>
            <a:pPr marR="0" algn="l" rtl="0"/>
            <a:r>
              <a:rPr lang="en-US" sz="1200" b="1" i="0" u="none" strike="noStrike" baseline="0">
                <a:solidFill>
                  <a:srgbClr val="1E1E1E"/>
                </a:solidFill>
                <a:latin typeface="Segoe UI" panose="020B0502040204020203" pitchFamily="34" charset="0"/>
              </a:rPr>
              <a:t>Telemetry Ingestion Service</a:t>
            </a:r>
            <a:r>
              <a:rPr lang="en-US" sz="1200" b="0" i="0" u="none" strike="noStrike" baseline="0">
                <a:solidFill>
                  <a:srgbClr val="1E1E1E"/>
                </a:solidFill>
                <a:latin typeface="Segoe UI" panose="020B0502040204020203" pitchFamily="34" charset="0"/>
              </a:rPr>
              <a:t>: processing all sensor data forwarded by the gateway. It enriches this data and stores in a time series database.</a:t>
            </a:r>
          </a:p>
          <a:p>
            <a:pPr marR="0" algn="l" rtl="0"/>
            <a:r>
              <a:rPr lang="en-US" sz="1200" b="1" i="0" u="none" strike="noStrike" baseline="0">
                <a:solidFill>
                  <a:srgbClr val="1E1E1E"/>
                </a:solidFill>
                <a:latin typeface="Segoe UI" panose="020B0502040204020203" pitchFamily="34" charset="0"/>
              </a:rPr>
              <a:t>Alert Processing Service</a:t>
            </a:r>
            <a:r>
              <a:rPr lang="en-US" sz="1200" b="0" i="0" u="none" strike="noStrike" baseline="0">
                <a:solidFill>
                  <a:srgbClr val="1E1E1E"/>
                </a:solidFill>
                <a:latin typeface="Segoe UI" panose="020B0502040204020203" pitchFamily="34" charset="0"/>
              </a:rPr>
              <a:t> enrich gateway alert data that forward to global notification service for immediate action and persist in a time series database.</a:t>
            </a:r>
          </a:p>
          <a:p>
            <a:pPr marR="0" algn="l" rtl="0"/>
            <a:r>
              <a:rPr lang="en-US" sz="1200" b="1" i="0" u="none" strike="noStrike" baseline="0">
                <a:solidFill>
                  <a:srgbClr val="1E1E1E"/>
                </a:solidFill>
                <a:latin typeface="Segoe UI" panose="020B0502040204020203" pitchFamily="34" charset="0"/>
              </a:rPr>
              <a:t>Weather Data Ingestion Service</a:t>
            </a:r>
            <a:r>
              <a:rPr lang="en-US" sz="1200" b="0" i="0" u="none" strike="noStrike" baseline="0">
                <a:solidFill>
                  <a:srgbClr val="1E1E1E"/>
                </a:solidFill>
                <a:latin typeface="Segoe UI" panose="020B0502040204020203" pitchFamily="34" charset="0"/>
              </a:rPr>
              <a:t>: periodically fetches and stores weather information for all onboarded farm locations and this data is used by analytics service.</a:t>
            </a:r>
          </a:p>
          <a:p>
            <a:pPr marR="0" algn="l" rtl="0"/>
            <a:r>
              <a:rPr lang="en-US" sz="1200" b="0" i="0" u="none" strike="noStrike" baseline="0">
                <a:solidFill>
                  <a:srgbClr val="1E1E1E"/>
                </a:solidFill>
                <a:latin typeface="Segoe UI" panose="020B0502040204020203" pitchFamily="34" charset="0"/>
              </a:rPr>
              <a:t>The Data Ingestion Layer is designed for deployment across various geographical locations. This distributed architecture allows us for data processing closer to the source, reducing processing latencies. Furthermore, these services built to scale on demand, dynamically adjusting its capacity to cater high volumes of data. </a:t>
            </a:r>
            <a:br>
              <a:rPr lang="en-US" sz="1000"/>
            </a:br>
            <a:r>
              <a:rPr lang="en-US" sz="1000" b="0" i="0" u="none" strike="noStrike" baseline="0">
                <a:solidFill>
                  <a:srgbClr val="1E1E1E"/>
                </a:solidFill>
                <a:latin typeface="Segoe UI" panose="020B0502040204020203" pitchFamily="34" charset="0"/>
              </a:rPr>
              <a:t>Rahul will take over from here.</a:t>
            </a:r>
            <a:endParaRPr lang="en-US"/>
          </a:p>
          <a:p>
            <a:pPr algn="l"/>
            <a:endParaRPr lang="en-US" sz="1000" dirty="0"/>
          </a:p>
        </p:txBody>
      </p:sp>
      <p:sp>
        <p:nvSpPr>
          <p:cNvPr id="4" name="Slide Number Placeholder 3"/>
          <p:cNvSpPr>
            <a:spLocks noGrp="1"/>
          </p:cNvSpPr>
          <p:nvPr>
            <p:ph type="sldNum" sz="quarter" idx="5"/>
          </p:nvPr>
        </p:nvSpPr>
        <p:spPr/>
        <p:txBody>
          <a:bodyPr/>
          <a:lstStyle/>
          <a:p>
            <a:fld id="{513464FB-A5DD-4203-A631-46BBDDD6A4F6}" type="slidenum">
              <a:rPr lang="en-US" smtClean="0"/>
              <a:t>9</a:t>
            </a:fld>
            <a:endParaRPr lang="en-US"/>
          </a:p>
        </p:txBody>
      </p:sp>
    </p:spTree>
    <p:extLst>
      <p:ext uri="{BB962C8B-B14F-4D97-AF65-F5344CB8AC3E}">
        <p14:creationId xmlns:p14="http://schemas.microsoft.com/office/powerpoint/2010/main" val="1895437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EB094-0B32-7760-0B37-4FA1014DE4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FC3BE0-A280-E1F3-59AE-C727E77419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BA0D23-0A85-81E6-A897-86D38BB5E13C}"/>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6A4989D6-A83A-EE05-BBB4-E44E324843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662AF9-19EB-7A5E-869D-DE83B934692F}"/>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4122352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EFAB3-554C-58E8-5676-E2FD1EB51B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36DAC4-F783-AEC7-DBDA-93AC9B1A69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4E8532-1C27-D9A1-745D-152B80F85015}"/>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54A569D3-CEB4-E915-B782-0411F9B316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554EB8-4A63-B41F-EAAC-6DAE52E0D6CF}"/>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851460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E2AEE8-3947-821F-0B48-B916975018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010D8E-0F62-9834-67D2-1A01C0698B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22A4DF-F1ED-A389-CD86-975DF277B77B}"/>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3373ABC1-9F87-D9F8-5FD0-126F1BD5E5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B2520F-B982-E4D5-53D5-F7658140F152}"/>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874968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4C891-60C0-A42F-3A74-3D3E277C51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09CFFE-CAAB-7086-214B-1613B73E33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C1AF0-02F5-83C6-8E94-C94AEE1EC106}"/>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8770016E-447A-F60A-2C9F-D14776E6C6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F8AB62-6429-5826-7C7E-898B333E7CE6}"/>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45965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96A83-9F29-6818-43EB-1D9B8C158312}"/>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23C65A71-F308-5D60-87BF-83B21AB675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FA92F0-36CE-F754-695A-5A8BEEC89229}"/>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A5BAD897-DC19-C27A-48D6-61494EE84D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02424-C6E6-E7C3-22C6-F3268B067897}"/>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402673104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1600B-BD86-A19C-D5A1-6875F7A57C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43A893-D798-9CCE-3052-AAD6E4752D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2EF98F-F47C-E1DA-DC38-70963ACBC9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B53213-95C9-D4D0-FB5B-1FC64A6539E6}"/>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6" name="Footer Placeholder 5">
            <a:extLst>
              <a:ext uri="{FF2B5EF4-FFF2-40B4-BE49-F238E27FC236}">
                <a16:creationId xmlns:a16="http://schemas.microsoft.com/office/drawing/2014/main" id="{2DB4FB26-8216-8124-6B1C-77A7C5FAFF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17412E-4A87-CDCF-E713-0BCCD9219627}"/>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78628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C68CF-E048-27C0-B08A-6BA62FC858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60C145-769B-EB2E-A855-C86FE14967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C52F98-24FB-5B46-0BDF-D253760F0A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943D31-B013-1F83-EB2B-03F63DE4B7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D047FD-F1B0-1D4A-8160-2D83174386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61A259C-109C-E206-D887-E8F29B564672}"/>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8" name="Footer Placeholder 7">
            <a:extLst>
              <a:ext uri="{FF2B5EF4-FFF2-40B4-BE49-F238E27FC236}">
                <a16:creationId xmlns:a16="http://schemas.microsoft.com/office/drawing/2014/main" id="{6FAED35C-EB9F-0A49-41F3-3E024BB22F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E9A0D5-9C71-72AC-18BC-F34150235E6D}"/>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750465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4284-157A-1369-3B18-62F19FF98E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B3C2AC-4B9D-8D21-F97B-0E211F5E41B4}"/>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4" name="Footer Placeholder 3">
            <a:extLst>
              <a:ext uri="{FF2B5EF4-FFF2-40B4-BE49-F238E27FC236}">
                <a16:creationId xmlns:a16="http://schemas.microsoft.com/office/drawing/2014/main" id="{46089EB3-5F38-0A6D-6CA4-FD09C3AE05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9D7C2-5454-79B2-A4ED-71C97A937542}"/>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624100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23FE22-1C33-5B24-6DAB-EBE93E831860}"/>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3" name="Footer Placeholder 2">
            <a:extLst>
              <a:ext uri="{FF2B5EF4-FFF2-40B4-BE49-F238E27FC236}">
                <a16:creationId xmlns:a16="http://schemas.microsoft.com/office/drawing/2014/main" id="{A77C1103-B4A9-3684-B7BC-F9A4846A2F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BB70C1-CE44-6599-8595-7703B1DFFBBD}"/>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706632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92FF3-50AE-B912-14C6-F134478CFB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9980A5-4690-8FD7-4E7D-FDD8F36FFD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17D784-F917-B2D2-AB29-242331A5C1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973F83-C076-4F36-F39F-07A9A03635EB}"/>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6" name="Footer Placeholder 5">
            <a:extLst>
              <a:ext uri="{FF2B5EF4-FFF2-40B4-BE49-F238E27FC236}">
                <a16:creationId xmlns:a16="http://schemas.microsoft.com/office/drawing/2014/main" id="{F71C0A6E-6DDA-19A0-EEFA-6D92F6FC07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FECCCF-6D4E-EDD5-FB59-E5A13167E284}"/>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018153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C972B-0E62-8407-CEB0-A5A41C4E95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A74FDB-5A23-2900-6583-CB86A2253B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0BF690-3A21-81C5-AAAA-0057A5146C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8D9AD1-D56E-3283-6E29-A1546021C336}"/>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6" name="Footer Placeholder 5">
            <a:extLst>
              <a:ext uri="{FF2B5EF4-FFF2-40B4-BE49-F238E27FC236}">
                <a16:creationId xmlns:a16="http://schemas.microsoft.com/office/drawing/2014/main" id="{1E32A122-1050-845F-857B-8C2EBEBFED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9947F-E443-80F7-27A1-81ECB2737045}"/>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949428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2000">
              <a:srgbClr val="CF5731"/>
            </a:gs>
            <a:gs pos="76000">
              <a:schemeClr val="accent1">
                <a:lumMod val="60000"/>
                <a:lumOff val="40000"/>
              </a:schemeClr>
            </a:gs>
          </a:gsLst>
          <a:lin ang="12600000" scaled="0"/>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0B59B8-E893-D757-9D7B-137F266329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7487D7-37F4-C51A-50AD-15F5DBA306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53C72-BA37-56C2-441E-4052E10A77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6AC88699-CB5B-336B-A877-5CE738DE43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DA0488C-670B-752B-BA3C-C98286E692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012D94-EA52-439B-ACE3-79990ADE1241}" type="slidenum">
              <a:rPr lang="en-US" smtClean="0"/>
              <a:t>‹#›</a:t>
            </a:fld>
            <a:endParaRPr lang="en-US"/>
          </a:p>
        </p:txBody>
      </p:sp>
    </p:spTree>
    <p:extLst>
      <p:ext uri="{BB962C8B-B14F-4D97-AF65-F5344CB8AC3E}">
        <p14:creationId xmlns:p14="http://schemas.microsoft.com/office/powerpoint/2010/main" val="3156971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slideLayout" Target="../slideLayouts/slideLayout3.xml"/><Relationship Id="rId7" Type="http://schemas.openxmlformats.org/officeDocument/2006/relationships/diagramLayout" Target="../diagrams/layout3.xml"/><Relationship Id="rId2" Type="http://schemas.openxmlformats.org/officeDocument/2006/relationships/video" Target="../media/media10.mp4"/><Relationship Id="rId1" Type="http://schemas.microsoft.com/office/2007/relationships/media" Target="../media/media10.mp4"/><Relationship Id="rId6" Type="http://schemas.openxmlformats.org/officeDocument/2006/relationships/diagramData" Target="../diagrams/data3.xml"/><Relationship Id="rId11" Type="http://schemas.openxmlformats.org/officeDocument/2006/relationships/image" Target="../media/image31.png"/><Relationship Id="rId5" Type="http://schemas.openxmlformats.org/officeDocument/2006/relationships/image" Target="../media/image14.png"/><Relationship Id="rId10" Type="http://schemas.microsoft.com/office/2007/relationships/diagramDrawing" Target="../diagrams/drawing3.xml"/><Relationship Id="rId4" Type="http://schemas.openxmlformats.org/officeDocument/2006/relationships/notesSlide" Target="../notesSlides/notesSlide10.xml"/><Relationship Id="rId9" Type="http://schemas.openxmlformats.org/officeDocument/2006/relationships/diagramColors" Target="../diagrams/colors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1.mp4"/><Relationship Id="rId1" Type="http://schemas.microsoft.com/office/2007/relationships/media" Target="../media/media11.mp4"/><Relationship Id="rId5" Type="http://schemas.openxmlformats.org/officeDocument/2006/relationships/image" Target="../media/image3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2.mp4"/><Relationship Id="rId1" Type="http://schemas.microsoft.com/office/2007/relationships/media" Target="../media/media12.mp4"/><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3.mp4"/><Relationship Id="rId1" Type="http://schemas.microsoft.com/office/2007/relationships/media" Target="../media/media13.mp4"/><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4.mp4"/><Relationship Id="rId1" Type="http://schemas.microsoft.com/office/2007/relationships/media" Target="../media/media14.mp4"/><Relationship Id="rId5" Type="http://schemas.openxmlformats.org/officeDocument/2006/relationships/image" Target="../media/image37.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image" Target="../media/image5.png"/><Relationship Id="rId3" Type="http://schemas.openxmlformats.org/officeDocument/2006/relationships/video" Target="../media/media4.mp4"/><Relationship Id="rId7" Type="http://schemas.openxmlformats.org/officeDocument/2006/relationships/diagramLayout" Target="../diagrams/layout1.xml"/><Relationship Id="rId12" Type="http://schemas.openxmlformats.org/officeDocument/2006/relationships/image" Target="../media/image20.png"/><Relationship Id="rId2" Type="http://schemas.microsoft.com/office/2007/relationships/media" Target="../media/media4.mp4"/><Relationship Id="rId1" Type="http://schemas.openxmlformats.org/officeDocument/2006/relationships/themeOverride" Target="../theme/themeOverride1.xml"/><Relationship Id="rId6" Type="http://schemas.openxmlformats.org/officeDocument/2006/relationships/diagramData" Target="../diagrams/data1.xml"/><Relationship Id="rId11" Type="http://schemas.openxmlformats.org/officeDocument/2006/relationships/customXml" Target="../ink/ink1.xml"/><Relationship Id="rId5" Type="http://schemas.openxmlformats.org/officeDocument/2006/relationships/notesSlide" Target="../notesSlides/notesSlide4.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video" Target="../media/media5.mp4"/><Relationship Id="rId7" Type="http://schemas.openxmlformats.org/officeDocument/2006/relationships/diagramLayout" Target="../diagrams/layout2.xml"/><Relationship Id="rId2" Type="http://schemas.microsoft.com/office/2007/relationships/media" Target="../media/media5.mp4"/><Relationship Id="rId1" Type="http://schemas.openxmlformats.org/officeDocument/2006/relationships/themeOverride" Target="../theme/themeOverride2.xml"/><Relationship Id="rId6" Type="http://schemas.openxmlformats.org/officeDocument/2006/relationships/diagramData" Target="../diagrams/data2.xml"/><Relationship Id="rId11" Type="http://schemas.openxmlformats.org/officeDocument/2006/relationships/image" Target="../media/image6.png"/><Relationship Id="rId5" Type="http://schemas.openxmlformats.org/officeDocument/2006/relationships/notesSlide" Target="../notesSlides/notesSlide5.xml"/><Relationship Id="rId10" Type="http://schemas.microsoft.com/office/2007/relationships/diagramDrawing" Target="../diagrams/drawing2.xml"/><Relationship Id="rId4" Type="http://schemas.openxmlformats.org/officeDocument/2006/relationships/slideLayout" Target="../slideLayouts/slideLayout2.xml"/><Relationship Id="rId9" Type="http://schemas.openxmlformats.org/officeDocument/2006/relationships/diagramColors" Target="../diagrams/colors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237067" y="802955"/>
            <a:ext cx="6581421" cy="1454051"/>
          </a:xfrm>
        </p:spPr>
        <p:txBody>
          <a:bodyPr vert="horz" lIns="91440" tIns="45720" rIns="91440" bIns="45720" rtlCol="0" anchor="ctr">
            <a:normAutofit/>
          </a:bodyPr>
          <a:lstStyle/>
          <a:p>
            <a:r>
              <a:rPr lang="en-US" sz="3600" kern="1200">
                <a:solidFill>
                  <a:schemeClr val="tx2"/>
                </a:solidFill>
                <a:latin typeface="Amasis MT Pro Black" panose="02040A04050005020304" pitchFamily="18" charset="0"/>
              </a:rPr>
              <a:t>{Code Crafters} Alliance</a:t>
            </a:r>
            <a:endParaRPr lang="en-US" sz="3600" kern="1200" dirty="0">
              <a:solidFill>
                <a:schemeClr val="tx2"/>
              </a:solidFill>
              <a:latin typeface="Amasis MT Pro Black" panose="02040A04050005020304" pitchFamily="18" charset="0"/>
            </a:endParaRPr>
          </a:p>
        </p:txBody>
      </p:sp>
      <p:sp>
        <p:nvSpPr>
          <p:cNvPr id="6" name="Subtitle 6">
            <a:extLst>
              <a:ext uri="{FF2B5EF4-FFF2-40B4-BE49-F238E27FC236}">
                <a16:creationId xmlns:a16="http://schemas.microsoft.com/office/drawing/2014/main" id="{317E9F68-B5B5-77C3-BB0B-1D6BC0E0DD01}"/>
              </a:ext>
            </a:extLst>
          </p:cNvPr>
          <p:cNvSpPr txBox="1">
            <a:spLocks/>
          </p:cNvSpPr>
          <p:nvPr/>
        </p:nvSpPr>
        <p:spPr>
          <a:xfrm>
            <a:off x="804672" y="2421683"/>
            <a:ext cx="4765949" cy="335347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a:solidFill>
                  <a:schemeClr val="tx2"/>
                </a:solidFill>
              </a:rPr>
              <a:t>Nithin Yadalla Ramgopal</a:t>
            </a:r>
          </a:p>
          <a:p>
            <a:r>
              <a:rPr lang="en-US" sz="1800">
                <a:solidFill>
                  <a:schemeClr val="tx2"/>
                </a:solidFill>
              </a:rPr>
              <a:t>Sreedhar Thirunellai Raman</a:t>
            </a:r>
          </a:p>
          <a:p>
            <a:r>
              <a:rPr lang="en-US" sz="1800">
                <a:solidFill>
                  <a:schemeClr val="tx2"/>
                </a:solidFill>
              </a:rPr>
              <a:t>Poothabalan Somasundaram</a:t>
            </a:r>
          </a:p>
          <a:p>
            <a:r>
              <a:rPr lang="en-US" sz="1800">
                <a:solidFill>
                  <a:schemeClr val="tx2"/>
                </a:solidFill>
              </a:rPr>
              <a:t>Rahul Singh</a:t>
            </a:r>
          </a:p>
          <a:p>
            <a:r>
              <a:rPr lang="en-US" sz="1800">
                <a:solidFill>
                  <a:schemeClr val="tx2"/>
                </a:solidFill>
              </a:rPr>
              <a:t>Suresh Kumar Muruganandam</a:t>
            </a:r>
          </a:p>
        </p:txBody>
      </p:sp>
      <p:grpSp>
        <p:nvGrpSpPr>
          <p:cNvPr id="50" name="Group 49">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51" name="Freeform: Shape 50">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Shape 51">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18">
            <a:extLst>
              <a:ext uri="{FF2B5EF4-FFF2-40B4-BE49-F238E27FC236}">
                <a16:creationId xmlns:a16="http://schemas.microsoft.com/office/drawing/2014/main" id="{9D790C9A-6427-4BC9-440D-51CC378F9F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42011" y="1710762"/>
            <a:ext cx="2499993" cy="2499993"/>
          </a:xfrm>
          <a:prstGeom prst="rect">
            <a:avLst/>
          </a:prstGeom>
        </p:spPr>
      </p:pic>
      <p:sp>
        <p:nvSpPr>
          <p:cNvPr id="21" name="TextBox 20">
            <a:extLst>
              <a:ext uri="{FF2B5EF4-FFF2-40B4-BE49-F238E27FC236}">
                <a16:creationId xmlns:a16="http://schemas.microsoft.com/office/drawing/2014/main" id="{3F54DD07-7184-5B02-5181-360114B7DF76}"/>
              </a:ext>
            </a:extLst>
          </p:cNvPr>
          <p:cNvSpPr txBox="1"/>
          <p:nvPr/>
        </p:nvSpPr>
        <p:spPr>
          <a:xfrm>
            <a:off x="7755467" y="4312356"/>
            <a:ext cx="3883377" cy="707886"/>
          </a:xfrm>
          <a:prstGeom prst="rect">
            <a:avLst/>
          </a:prstGeom>
          <a:noFill/>
        </p:spPr>
        <p:txBody>
          <a:bodyPr wrap="square" rtlCol="0">
            <a:spAutoFit/>
          </a:bodyPr>
          <a:lstStyle/>
          <a:p>
            <a:pPr algn="ctr"/>
            <a:r>
              <a:rPr lang="en-IN" sz="2400" b="1" dirty="0">
                <a:latin typeface="Boucherie Block" panose="020F0502020204030204" pitchFamily="2" charset="0"/>
              </a:rPr>
              <a:t>Fish Watch</a:t>
            </a:r>
            <a:br>
              <a:rPr lang="en-IN" sz="2400" b="1" dirty="0">
                <a:latin typeface="Boucherie Block" panose="020F0502020204030204" pitchFamily="2" charset="0"/>
              </a:rPr>
            </a:br>
            <a:r>
              <a:rPr lang="en-IN" sz="1600" b="1" dirty="0">
                <a:latin typeface="Boucherie Block" panose="020F0502020204030204" pitchFamily="2" charset="0"/>
              </a:rPr>
              <a:t>A Livestock Insights product.</a:t>
            </a:r>
            <a:endParaRPr lang="en-US" sz="2400" b="1" dirty="0">
              <a:latin typeface="Boucherie Block" panose="020F0502020204030204" pitchFamily="2" charset="0"/>
            </a:endParaRPr>
          </a:p>
        </p:txBody>
      </p:sp>
      <p:pic>
        <p:nvPicPr>
          <p:cNvPr id="4" name="Video 10">
            <a:hlinkClick r:id="" action="ppaction://media"/>
            <a:extLst>
              <a:ext uri="{FF2B5EF4-FFF2-40B4-BE49-F238E27FC236}">
                <a16:creationId xmlns:a16="http://schemas.microsoft.com/office/drawing/2014/main" id="{C407DEDF-1E00-2C1E-D4FC-327BCEE8C14B}"/>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553156" y="4600995"/>
            <a:ext cx="2057400" cy="2057400"/>
          </a:xfrm>
          <a:prstGeom prst="ellipse">
            <a:avLst/>
          </a:prstGeom>
        </p:spPr>
      </p:pic>
    </p:spTree>
    <p:extLst>
      <p:ext uri="{BB962C8B-B14F-4D97-AF65-F5344CB8AC3E}">
        <p14:creationId xmlns:p14="http://schemas.microsoft.com/office/powerpoint/2010/main" val="775259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A3683AC-EC11-1355-760D-6E421719AEB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1293" y="2062005"/>
            <a:ext cx="7214616" cy="3138357"/>
          </a:xfrm>
          <a:prstGeom prst="rect">
            <a:avLst/>
          </a:prstGeom>
        </p:spPr>
      </p:pic>
      <p:graphicFrame>
        <p:nvGraphicFramePr>
          <p:cNvPr id="11" name="TextBox 8">
            <a:extLst>
              <a:ext uri="{FF2B5EF4-FFF2-40B4-BE49-F238E27FC236}">
                <a16:creationId xmlns:a16="http://schemas.microsoft.com/office/drawing/2014/main" id="{8DC9CC82-BC42-86F6-3A59-6D2CAB50EE58}"/>
              </a:ext>
            </a:extLst>
          </p:cNvPr>
          <p:cNvGraphicFramePr/>
          <p:nvPr>
            <p:extLst>
              <p:ext uri="{D42A27DB-BD31-4B8C-83A1-F6EECF244321}">
                <p14:modId xmlns:p14="http://schemas.microsoft.com/office/powerpoint/2010/main" val="3370651485"/>
              </p:ext>
            </p:extLst>
          </p:nvPr>
        </p:nvGraphicFramePr>
        <p:xfrm>
          <a:off x="8153400" y="2543364"/>
          <a:ext cx="3434180" cy="359901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4" name="Title 1">
            <a:extLst>
              <a:ext uri="{FF2B5EF4-FFF2-40B4-BE49-F238E27FC236}">
                <a16:creationId xmlns:a16="http://schemas.microsoft.com/office/drawing/2014/main" id="{E9E5AA53-83EB-2346-1772-346AE849D6CF}"/>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b="1" dirty="0">
                <a:effectLst/>
              </a:rPr>
              <a:t>Device access and config Layer</a:t>
            </a:r>
            <a:endParaRPr lang="en-US" sz="6600" kern="1200" dirty="0">
              <a:latin typeface="+mj-lt"/>
              <a:ea typeface="+mj-ea"/>
              <a:cs typeface="+mj-cs"/>
            </a:endParaRPr>
          </a:p>
        </p:txBody>
      </p:sp>
      <p:pic>
        <p:nvPicPr>
          <p:cNvPr id="2" name="Video 20">
            <a:hlinkClick r:id="" action="ppaction://media"/>
            <a:extLst>
              <a:ext uri="{FF2B5EF4-FFF2-40B4-BE49-F238E27FC236}">
                <a16:creationId xmlns:a16="http://schemas.microsoft.com/office/drawing/2014/main" id="{255FBCE8-109A-25C7-BA37-2648308D58ED}"/>
              </a:ext>
            </a:extLst>
          </p:cNvPr>
          <p:cNvPicPr>
            <a:picLocks noChangeAspect="1"/>
          </p:cNvPicPr>
          <p:nvPr>
            <a:videoFile r:link="rId2"/>
            <p:extLst>
              <p:ext uri="{DAA4B4D4-6D71-4841-9C94-3DE7FCFB9230}">
                <p14:media xmlns:p14="http://schemas.microsoft.com/office/powerpoint/2010/main" r:embed="rId1"/>
              </p:ext>
            </p:extLst>
          </p:nvPr>
        </p:nvPicPr>
        <p:blipFill>
          <a:blip r:embed="rId11"/>
          <a:srcRect l="21875" r="21875"/>
          <a:stretch>
            <a:fillRect/>
          </a:stretch>
        </p:blipFill>
        <p:spPr>
          <a:xfrm>
            <a:off x="213425" y="4717417"/>
            <a:ext cx="2057400" cy="2057400"/>
          </a:xfrm>
          <a:prstGeom prst="ellipse">
            <a:avLst/>
          </a:prstGeom>
        </p:spPr>
      </p:pic>
    </p:spTree>
    <p:extLst>
      <p:ext uri="{BB962C8B-B14F-4D97-AF65-F5344CB8AC3E}">
        <p14:creationId xmlns:p14="http://schemas.microsoft.com/office/powerpoint/2010/main" val="2550301282"/>
      </p:ext>
    </p:extLst>
  </p:cSld>
  <p:clrMapOvr>
    <a:masterClrMapping/>
  </p:clrMapOvr>
  <mc:AlternateContent xmlns:mc="http://schemas.openxmlformats.org/markup-compatibility/2006" xmlns:p14="http://schemas.microsoft.com/office/powerpoint/2010/main">
    <mc:Choice Requires="p14">
      <p:transition spd="slow" p14:dur="2000" advTm="5794"/>
    </mc:Choice>
    <mc:Fallback xmlns="">
      <p:transition spd="slow" advTm="57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5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dirty="0"/>
              <a:t>Architecture Highlights</a:t>
            </a:r>
            <a:endParaRPr lang="en-US" sz="7200" kern="1200" dirty="0">
              <a:solidFill>
                <a:schemeClr val="tx1"/>
              </a:solidFill>
              <a:latin typeface="+mj-lt"/>
              <a:ea typeface="+mj-ea"/>
              <a:cs typeface="+mj-cs"/>
            </a:endParaRP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4">
            <a:hlinkClick r:id="" action="ppaction://media"/>
            <a:extLst>
              <a:ext uri="{FF2B5EF4-FFF2-40B4-BE49-F238E27FC236}">
                <a16:creationId xmlns:a16="http://schemas.microsoft.com/office/drawing/2014/main" id="{BD78544C-7AA9-E463-C396-E7E68F629E0D}"/>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1875" r="21875"/>
          <a:stretch>
            <a:fillRect/>
          </a:stretch>
        </p:blipFill>
        <p:spPr>
          <a:xfrm>
            <a:off x="362712" y="4523518"/>
            <a:ext cx="2057400" cy="2057400"/>
          </a:xfrm>
          <a:prstGeom prst="ellipse">
            <a:avLst/>
          </a:prstGeom>
        </p:spPr>
      </p:pic>
    </p:spTree>
    <p:extLst>
      <p:ext uri="{BB962C8B-B14F-4D97-AF65-F5344CB8AC3E}">
        <p14:creationId xmlns:p14="http://schemas.microsoft.com/office/powerpoint/2010/main" val="3552203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par>
                          <p:cTn id="8" fill="hold">
                            <p:stCondLst>
                              <p:cond delay="1200"/>
                            </p:stCondLst>
                            <p:childTnLst>
                              <p:par>
                                <p:cTn id="9" presetID="1" presetClass="mediacall" presetSubtype="0" fill="hold" nodeType="afterEffect">
                                  <p:stCondLst>
                                    <p:cond delay="0"/>
                                  </p:stCondLst>
                                  <p:childTnLst>
                                    <p:cmd type="call" cmd="playFrom(0.0)">
                                      <p:cBhvr>
                                        <p:cTn id="10"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video>
              <p:cMediaNode vol="80000">
                <p:cTn id="16" fill="hold" display="0">
                  <p:stCondLst>
                    <p:cond delay="indefinite"/>
                  </p:stCondLst>
                </p:cTn>
                <p:tgtEl>
                  <p:spTgt spid="4"/>
                </p:tgtEl>
              </p:cMediaNode>
            </p:video>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477981" y="1122363"/>
            <a:ext cx="4023360" cy="3204134"/>
          </a:xfrm>
          <a:prstGeom prst="ellipse">
            <a:avLst/>
          </a:prstGeom>
        </p:spPr>
        <p:txBody>
          <a:bodyPr vert="horz" lIns="91440" tIns="45720" rIns="91440" bIns="45720" rtlCol="0" anchor="b">
            <a:normAutofit/>
          </a:bodyPr>
          <a:lstStyle/>
          <a:p>
            <a:r>
              <a:rPr lang="en-US" sz="4800" kern="1200">
                <a:solidFill>
                  <a:schemeClr val="tx1"/>
                </a:solidFill>
                <a:latin typeface="+mj-lt"/>
                <a:ea typeface="+mj-ea"/>
                <a:cs typeface="+mj-cs"/>
              </a:rPr>
              <a:t>Flexibility</a:t>
            </a:r>
          </a:p>
        </p:txBody>
      </p:sp>
      <p:sp>
        <p:nvSpPr>
          <p:cNvPr id="17"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 name="Picture 9">
            <a:extLst>
              <a:ext uri="{FF2B5EF4-FFF2-40B4-BE49-F238E27FC236}">
                <a16:creationId xmlns:a16="http://schemas.microsoft.com/office/drawing/2014/main" id="{3DBDB68D-1A97-4697-F5DA-99826A760B27}"/>
              </a:ext>
            </a:extLst>
          </p:cNvPr>
          <p:cNvPicPr>
            <a:picLocks noChangeAspect="1"/>
          </p:cNvPicPr>
          <p:nvPr/>
        </p:nvPicPr>
        <p:blipFill>
          <a:blip r:embed="rId5"/>
          <a:stretch>
            <a:fillRect/>
          </a:stretch>
        </p:blipFill>
        <p:spPr>
          <a:xfrm>
            <a:off x="3816706" y="361950"/>
            <a:ext cx="8241944" cy="6429375"/>
          </a:xfrm>
          <a:prstGeom prst="rect">
            <a:avLst/>
          </a:prstGeom>
        </p:spPr>
      </p:pic>
      <p:pic>
        <p:nvPicPr>
          <p:cNvPr id="4" name="Video 27">
            <a:hlinkClick r:id="" action="ppaction://media"/>
            <a:extLst>
              <a:ext uri="{FF2B5EF4-FFF2-40B4-BE49-F238E27FC236}">
                <a16:creationId xmlns:a16="http://schemas.microsoft.com/office/drawing/2014/main" id="{143E026D-2C9F-1E6F-8FBE-EF261473B3D8}"/>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490092" y="4546920"/>
            <a:ext cx="2057400" cy="2057400"/>
          </a:xfrm>
          <a:prstGeom prst="ellipse">
            <a:avLst/>
          </a:prstGeom>
        </p:spPr>
      </p:pic>
    </p:spTree>
    <p:extLst>
      <p:ext uri="{BB962C8B-B14F-4D97-AF65-F5344CB8AC3E}">
        <p14:creationId xmlns:p14="http://schemas.microsoft.com/office/powerpoint/2010/main" val="4044329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477981" y="1122363"/>
            <a:ext cx="4023360" cy="3204134"/>
          </a:xfrm>
          <a:prstGeom prst="ellipse">
            <a:avLst/>
          </a:prstGeom>
        </p:spPr>
        <p:txBody>
          <a:bodyPr vert="horz" lIns="91440" tIns="45720" rIns="91440" bIns="45720" rtlCol="0" anchor="b">
            <a:normAutofit/>
          </a:bodyPr>
          <a:lstStyle/>
          <a:p>
            <a:r>
              <a:rPr lang="en-US" sz="4800" kern="1200" dirty="0">
                <a:solidFill>
                  <a:schemeClr val="tx1"/>
                </a:solidFill>
                <a:latin typeface="+mj-lt"/>
                <a:ea typeface="+mj-ea"/>
                <a:cs typeface="+mj-cs"/>
              </a:rPr>
              <a:t>Scalability</a:t>
            </a:r>
          </a:p>
        </p:txBody>
      </p:sp>
      <p:sp>
        <p:nvSpPr>
          <p:cNvPr id="28" name="Rectangle 2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3">
            <a:extLst>
              <a:ext uri="{FF2B5EF4-FFF2-40B4-BE49-F238E27FC236}">
                <a16:creationId xmlns:a16="http://schemas.microsoft.com/office/drawing/2014/main" id="{DF4BD3FD-BCE6-6B39-9A87-7B0FDB63BF2D}"/>
              </a:ext>
            </a:extLst>
          </p:cNvPr>
          <p:cNvPicPr>
            <a:picLocks noChangeAspect="1"/>
          </p:cNvPicPr>
          <p:nvPr/>
        </p:nvPicPr>
        <p:blipFill>
          <a:blip r:embed="rId5"/>
          <a:stretch>
            <a:fillRect/>
          </a:stretch>
        </p:blipFill>
        <p:spPr>
          <a:xfrm>
            <a:off x="5065047" y="267855"/>
            <a:ext cx="5667919" cy="6552508"/>
          </a:xfrm>
          <a:prstGeom prst="rect">
            <a:avLst/>
          </a:prstGeom>
        </p:spPr>
      </p:pic>
      <p:pic>
        <p:nvPicPr>
          <p:cNvPr id="5" name="Video 41">
            <a:hlinkClick r:id="" action="ppaction://media"/>
            <a:extLst>
              <a:ext uri="{FF2B5EF4-FFF2-40B4-BE49-F238E27FC236}">
                <a16:creationId xmlns:a16="http://schemas.microsoft.com/office/drawing/2014/main" id="{E55CF19E-C0E4-C925-A69D-58E684EF4D60}"/>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645068" y="4563548"/>
            <a:ext cx="2057400" cy="2057400"/>
          </a:xfrm>
          <a:prstGeom prst="ellipse">
            <a:avLst/>
          </a:prstGeom>
        </p:spPr>
      </p:pic>
    </p:spTree>
    <p:extLst>
      <p:ext uri="{BB962C8B-B14F-4D97-AF65-F5344CB8AC3E}">
        <p14:creationId xmlns:p14="http://schemas.microsoft.com/office/powerpoint/2010/main" val="1401170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0" name="Freeform: Shape 5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2" name="Freeform: Shape 6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0F81A9D-1243-CAF2-1265-5EA5EEB25999}"/>
              </a:ext>
            </a:extLst>
          </p:cNvPr>
          <p:cNvSpPr>
            <a:spLocks noGrp="1"/>
          </p:cNvSpPr>
          <p:nvPr>
            <p:ph type="ctrTitle"/>
          </p:nvPr>
        </p:nvSpPr>
        <p:spPr>
          <a:xfrm>
            <a:off x="477981" y="1122363"/>
            <a:ext cx="4023360" cy="3204134"/>
          </a:xfrm>
        </p:spPr>
        <p:txBody>
          <a:bodyPr anchor="b">
            <a:normAutofit/>
          </a:bodyPr>
          <a:lstStyle/>
          <a:p>
            <a:pPr algn="l"/>
            <a:r>
              <a:rPr lang="en-IN" sz="4800"/>
              <a:t>Conclusion</a:t>
            </a:r>
            <a:endParaRPr lang="en-US" sz="4800"/>
          </a:p>
        </p:txBody>
      </p:sp>
      <p:sp>
        <p:nvSpPr>
          <p:cNvPr id="64" name="Rectangle 6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6" name="Rectangle 6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Video 47">
            <a:hlinkClick r:id="" action="ppaction://media"/>
            <a:extLst>
              <a:ext uri="{FF2B5EF4-FFF2-40B4-BE49-F238E27FC236}">
                <a16:creationId xmlns:a16="http://schemas.microsoft.com/office/drawing/2014/main" id="{637AE3A6-7489-03F3-7E1A-2E6A3827A176}"/>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1875" r="21875"/>
          <a:stretch>
            <a:fillRect/>
          </a:stretch>
        </p:blipFill>
        <p:spPr>
          <a:xfrm>
            <a:off x="5891084" y="625684"/>
            <a:ext cx="5455380" cy="5455380"/>
          </a:xfrm>
          <a:prstGeom prst="rect">
            <a:avLst/>
          </a:prstGeom>
        </p:spPr>
      </p:pic>
    </p:spTree>
    <p:extLst>
      <p:ext uri="{BB962C8B-B14F-4D97-AF65-F5344CB8AC3E}">
        <p14:creationId xmlns:p14="http://schemas.microsoft.com/office/powerpoint/2010/main" val="403589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fill="hold" display="0">
                  <p:stCondLst>
                    <p:cond delay="indefinite"/>
                  </p:stCondLst>
                </p:cTn>
                <p:tgtEl>
                  <p:spTgt spid="7"/>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Freeform: Shape 52">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5" name="Freeform: Shape 54">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Problem Statement</a:t>
            </a:r>
          </a:p>
        </p:txBody>
      </p:sp>
      <p:sp>
        <p:nvSpPr>
          <p:cNvPr id="57" name="Rectangle 5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9" name="Rectangle 5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8">
            <a:hlinkClick r:id="" action="ppaction://media"/>
            <a:extLst>
              <a:ext uri="{FF2B5EF4-FFF2-40B4-BE49-F238E27FC236}">
                <a16:creationId xmlns:a16="http://schemas.microsoft.com/office/drawing/2014/main" id="{85166101-D72D-651F-C410-7FD2B325D83F}"/>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1875" r="21875"/>
          <a:stretch>
            <a:fillRect/>
          </a:stretch>
        </p:blipFill>
        <p:spPr>
          <a:xfrm>
            <a:off x="5891084" y="625684"/>
            <a:ext cx="5455380" cy="5455380"/>
          </a:xfrm>
          <a:prstGeom prst="rect">
            <a:avLst/>
          </a:prstGeom>
        </p:spPr>
      </p:pic>
    </p:spTree>
    <p:extLst>
      <p:ext uri="{BB962C8B-B14F-4D97-AF65-F5344CB8AC3E}">
        <p14:creationId xmlns:p14="http://schemas.microsoft.com/office/powerpoint/2010/main" val="2728137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par>
                          <p:cTn id="8" fill="hold">
                            <p:stCondLst>
                              <p:cond delay="1200"/>
                            </p:stCondLst>
                            <p:childTnLst>
                              <p:par>
                                <p:cTn id="9" presetID="1" presetClass="mediacall" presetSubtype="0" fill="hold" nodeType="afterEffect">
                                  <p:stCondLst>
                                    <p:cond delay="0"/>
                                  </p:stCondLst>
                                  <p:childTnLst>
                                    <p:cmd type="call" cmd="playFrom(0.0)">
                                      <p:cBhvr>
                                        <p:cTn id="10" dur="209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video>
              <p:cMediaNode vol="80000">
                <p:cTn id="16" fill="hold" display="0">
                  <p:stCondLst>
                    <p:cond delay="indefinite"/>
                  </p:stCondLst>
                </p:cTn>
                <p:tgtEl>
                  <p:spTgt spid="4"/>
                </p:tgtEl>
              </p:cMediaNode>
            </p:vide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Freeform: Shape 74">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7" name="Freeform: Shape 76">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371094" y="1161288"/>
            <a:ext cx="3438144" cy="1239012"/>
          </a:xfrm>
          <a:prstGeom prst="ellipse">
            <a:avLst/>
          </a:prstGeom>
        </p:spPr>
        <p:txBody>
          <a:bodyPr vert="horz" lIns="91440" tIns="45720" rIns="91440" bIns="45720" rtlCol="0" anchor="ctr">
            <a:normAutofit fontScale="90000"/>
          </a:bodyPr>
          <a:lstStyle/>
          <a:p>
            <a:r>
              <a:rPr lang="en-US" sz="2000" b="1" kern="1200" dirty="0">
                <a:solidFill>
                  <a:schemeClr val="tx1"/>
                </a:solidFill>
                <a:latin typeface="+mj-lt"/>
                <a:ea typeface="+mj-ea"/>
                <a:cs typeface="+mj-cs"/>
              </a:rPr>
              <a:t>Requirements (Technical &amp; Non-Functional)</a:t>
            </a:r>
          </a:p>
        </p:txBody>
      </p:sp>
      <p:sp>
        <p:nvSpPr>
          <p:cNvPr id="79" name="Rectangle 78">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1" name="Rectangle 8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872613E3-2646-8E38-3BF8-4C3B94E09BF5}"/>
              </a:ext>
            </a:extLst>
          </p:cNvPr>
          <p:cNvSpPr txBox="1"/>
          <p:nvPr/>
        </p:nvSpPr>
        <p:spPr>
          <a:xfrm>
            <a:off x="371093" y="2581275"/>
            <a:ext cx="3638931" cy="3344037"/>
          </a:xfrm>
          <a:prstGeom prst="rect">
            <a:avLst/>
          </a:prstGeom>
        </p:spPr>
        <p:txBody>
          <a:bodyPr vert="horz" lIns="91440" tIns="45720" rIns="91440" bIns="45720" rtlCol="0" anchor="t">
            <a:normAutofit/>
          </a:bodyPr>
          <a:lstStyle/>
          <a:p>
            <a:pPr marL="342900" marR="0" indent="-228600">
              <a:lnSpc>
                <a:spcPct val="90000"/>
              </a:lnSpc>
              <a:spcAft>
                <a:spcPts val="600"/>
              </a:spcAft>
              <a:buFont typeface="Arial" panose="020B0604020202020204" pitchFamily="34" charset="0"/>
              <a:buChar char="•"/>
            </a:pPr>
            <a:r>
              <a:rPr lang="en-US" sz="1700" b="0" i="0" u="none" strike="noStrike" baseline="0"/>
              <a:t>Support for geographically distributed farms.</a:t>
            </a:r>
          </a:p>
          <a:p>
            <a:pPr marL="342900" marR="0" indent="-228600">
              <a:lnSpc>
                <a:spcPct val="90000"/>
              </a:lnSpc>
              <a:spcAft>
                <a:spcPts val="600"/>
              </a:spcAft>
              <a:buFont typeface="Arial" panose="020B0604020202020204" pitchFamily="34" charset="0"/>
              <a:buChar char="•"/>
            </a:pPr>
            <a:r>
              <a:rPr lang="en-US" sz="1700" b="0" i="0" u="none" strike="noStrike" baseline="0"/>
              <a:t>Implementation of alerting and insights functionality.</a:t>
            </a:r>
          </a:p>
          <a:p>
            <a:pPr marL="342900" marR="0" indent="-228600">
              <a:lnSpc>
                <a:spcPct val="90000"/>
              </a:lnSpc>
              <a:spcAft>
                <a:spcPts val="600"/>
              </a:spcAft>
              <a:buFont typeface="Arial" panose="020B0604020202020204" pitchFamily="34" charset="0"/>
              <a:buChar char="•"/>
            </a:pPr>
            <a:r>
              <a:rPr lang="en-US" sz="1700" b="0" i="0" u="none" strike="noStrike" baseline="0"/>
              <a:t>Provision for local connectivity to monitor farm health during unstable cloud connectivity.</a:t>
            </a:r>
          </a:p>
          <a:p>
            <a:pPr marL="342900" marR="0" indent="-228600">
              <a:lnSpc>
                <a:spcPct val="90000"/>
              </a:lnSpc>
              <a:spcAft>
                <a:spcPts val="600"/>
              </a:spcAft>
              <a:buFont typeface="Arial" panose="020B0604020202020204" pitchFamily="34" charset="0"/>
              <a:buChar char="•"/>
            </a:pPr>
            <a:r>
              <a:rPr lang="en-US" sz="1700" b="0" i="0" u="none" strike="noStrike" baseline="0"/>
              <a:t>Flexibility in system design to adapt to various farming sectors such as cattle, poultry, etc.</a:t>
            </a:r>
          </a:p>
          <a:p>
            <a:pPr indent="-228600">
              <a:lnSpc>
                <a:spcPct val="90000"/>
              </a:lnSpc>
              <a:spcAft>
                <a:spcPts val="600"/>
              </a:spcAft>
              <a:buFont typeface="Arial" panose="020B0604020202020204" pitchFamily="34" charset="0"/>
              <a:buChar char="•"/>
            </a:pPr>
            <a:endParaRPr lang="en-US" sz="1700"/>
          </a:p>
        </p:txBody>
      </p:sp>
      <p:graphicFrame>
        <p:nvGraphicFramePr>
          <p:cNvPr id="4" name="Content Placeholder 3">
            <a:extLst>
              <a:ext uri="{FF2B5EF4-FFF2-40B4-BE49-F238E27FC236}">
                <a16:creationId xmlns:a16="http://schemas.microsoft.com/office/drawing/2014/main" id="{CDB8FF84-C971-057D-8DEB-6AA8A045E5AE}"/>
              </a:ext>
            </a:extLst>
          </p:cNvPr>
          <p:cNvGraphicFramePr>
            <a:graphicFrameLocks noGrp="1"/>
          </p:cNvGraphicFramePr>
          <p:nvPr>
            <p:ph idx="1"/>
            <p:extLst>
              <p:ext uri="{D42A27DB-BD31-4B8C-83A1-F6EECF244321}">
                <p14:modId xmlns:p14="http://schemas.microsoft.com/office/powerpoint/2010/main" val="2305947505"/>
              </p:ext>
            </p:extLst>
          </p:nvPr>
        </p:nvGraphicFramePr>
        <p:xfrm>
          <a:off x="4817622" y="278961"/>
          <a:ext cx="6922009" cy="4914767"/>
        </p:xfrm>
        <a:graphic>
          <a:graphicData uri="http://schemas.openxmlformats.org/drawingml/2006/table">
            <a:tbl>
              <a:tblPr firstRow="1" bandRow="1">
                <a:noFill/>
              </a:tblPr>
              <a:tblGrid>
                <a:gridCol w="1420473">
                  <a:extLst>
                    <a:ext uri="{9D8B030D-6E8A-4147-A177-3AD203B41FA5}">
                      <a16:colId xmlns:a16="http://schemas.microsoft.com/office/drawing/2014/main" val="2548268383"/>
                    </a:ext>
                  </a:extLst>
                </a:gridCol>
                <a:gridCol w="5501536">
                  <a:extLst>
                    <a:ext uri="{9D8B030D-6E8A-4147-A177-3AD203B41FA5}">
                      <a16:colId xmlns:a16="http://schemas.microsoft.com/office/drawing/2014/main" val="231342437"/>
                    </a:ext>
                  </a:extLst>
                </a:gridCol>
              </a:tblGrid>
              <a:tr h="243679">
                <a:tc>
                  <a:txBody>
                    <a:bodyPr/>
                    <a:lstStyle/>
                    <a:p>
                      <a:pPr algn="ctr"/>
                      <a:r>
                        <a:rPr lang="en-US" sz="900" b="0" cap="none" spc="0">
                          <a:solidFill>
                            <a:schemeClr val="tx1"/>
                          </a:solidFill>
                          <a:effectLst/>
                        </a:rPr>
                        <a:t>Requirement Type</a:t>
                      </a:r>
                    </a:p>
                  </a:txBody>
                  <a:tcPr marL="52830" marR="52830" marT="37814" marB="37814" anchor="ctr">
                    <a:lnL w="12700" cmpd="sng">
                      <a:noFill/>
                    </a:lnL>
                    <a:lnR w="12700" cmpd="sng">
                      <a:noFill/>
                    </a:lnR>
                    <a:lnT w="28575" cap="flat" cmpd="sng" algn="ctr">
                      <a:solidFill>
                        <a:schemeClr val="tx1"/>
                      </a:solidFill>
                      <a:prstDash val="solid"/>
                    </a:lnT>
                    <a:lnB w="38100" cmpd="sng">
                      <a:noFill/>
                    </a:lnB>
                    <a:noFill/>
                  </a:tcPr>
                </a:tc>
                <a:tc>
                  <a:txBody>
                    <a:bodyPr/>
                    <a:lstStyle/>
                    <a:p>
                      <a:pPr algn="ctr"/>
                      <a:r>
                        <a:rPr lang="en-US" sz="900" b="0" cap="none" spc="0">
                          <a:solidFill>
                            <a:schemeClr val="tx1"/>
                          </a:solidFill>
                          <a:effectLst/>
                        </a:rPr>
                        <a:t>Description</a:t>
                      </a:r>
                    </a:p>
                  </a:txBody>
                  <a:tcPr marL="52830" marR="52830" marT="37814" marB="37814" anchor="ctr">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3609370504"/>
                  </a:ext>
                </a:extLst>
              </a:tr>
              <a:tr h="243679">
                <a:tc>
                  <a:txBody>
                    <a:bodyPr/>
                    <a:lstStyle/>
                    <a:p>
                      <a:pPr algn="ctr"/>
                      <a:r>
                        <a:rPr lang="en-US" sz="900" cap="none" spc="0">
                          <a:solidFill>
                            <a:schemeClr val="tx1"/>
                          </a:solidFill>
                          <a:effectLst/>
                        </a:rPr>
                        <a:t>TR-01</a:t>
                      </a:r>
                    </a:p>
                  </a:txBody>
                  <a:tcPr marL="13504" marR="9646" marT="37814" marB="37814" anchor="ctr">
                    <a:lnL w="28575" cap="flat" cmpd="sng" algn="ctr">
                      <a:noFill/>
                      <a:prstDash val="solid"/>
                    </a:lnL>
                    <a:lnR w="12700" cmpd="sng">
                      <a:noFill/>
                      <a:prstDash val="solid"/>
                    </a:lnR>
                    <a:lnT w="38100" cmpd="sng">
                      <a:noFill/>
                    </a:lnT>
                    <a:lnB w="12700" cap="flat" cmpd="sng" algn="ctr">
                      <a:noFill/>
                      <a:prstDash val="solid"/>
                    </a:lnB>
                    <a:noFill/>
                  </a:tcPr>
                </a:tc>
                <a:tc>
                  <a:txBody>
                    <a:bodyPr/>
                    <a:lstStyle/>
                    <a:p>
                      <a:r>
                        <a:rPr lang="en-US" sz="900" cap="none" spc="0">
                          <a:solidFill>
                            <a:schemeClr val="tx1"/>
                          </a:solidFill>
                          <a:effectLst/>
                        </a:rPr>
                        <a:t>System should support multiple fish farms in various locations.</a:t>
                      </a:r>
                    </a:p>
                  </a:txBody>
                  <a:tcPr marL="13504" marR="9646" marT="37814" marB="37814" anchor="ctr">
                    <a:lnL w="12700" cmpd="sng">
                      <a:noFill/>
                      <a:prstDash val="solid"/>
                    </a:lnL>
                    <a:lnR w="28575" cap="flat" cmpd="sng" algn="ctr">
                      <a:noFill/>
                      <a:prstDash val="solid"/>
                    </a:lnR>
                    <a:lnT w="38100" cmpd="sng">
                      <a:noFill/>
                    </a:lnT>
                    <a:lnB w="12700" cap="flat" cmpd="sng" algn="ctr">
                      <a:noFill/>
                      <a:prstDash val="solid"/>
                    </a:lnB>
                    <a:noFill/>
                  </a:tcPr>
                </a:tc>
                <a:extLst>
                  <a:ext uri="{0D108BD9-81ED-4DB2-BD59-A6C34878D82A}">
                    <a16:rowId xmlns:a16="http://schemas.microsoft.com/office/drawing/2014/main" val="3558467448"/>
                  </a:ext>
                </a:extLst>
              </a:tr>
              <a:tr h="230126">
                <a:tc>
                  <a:txBody>
                    <a:bodyPr/>
                    <a:lstStyle/>
                    <a:p>
                      <a:pPr algn="ctr"/>
                      <a:r>
                        <a:rPr lang="en-US" sz="800" cap="none" spc="0">
                          <a:solidFill>
                            <a:schemeClr val="tx1"/>
                          </a:solidFill>
                          <a:effectLst/>
                        </a:rPr>
                        <a:t>TR-02</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farms of varying sizes, from single farm customers to large clients with over a hundred farms.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794481104"/>
                  </a:ext>
                </a:extLst>
              </a:tr>
              <a:tr h="243679">
                <a:tc>
                  <a:txBody>
                    <a:bodyPr/>
                    <a:lstStyle/>
                    <a:p>
                      <a:pPr algn="ctr"/>
                      <a:r>
                        <a:rPr lang="en-US" sz="900" cap="none" spc="0">
                          <a:solidFill>
                            <a:schemeClr val="tx1"/>
                          </a:solidFill>
                          <a:effectLst/>
                        </a:rPr>
                        <a:t>TR-03</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support multiple enclosures for fish per farm, ranging from ten to over a thousand.</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295207731"/>
                  </a:ext>
                </a:extLst>
              </a:tr>
              <a:tr h="230126">
                <a:tc>
                  <a:txBody>
                    <a:bodyPr/>
                    <a:lstStyle/>
                    <a:p>
                      <a:pPr algn="ctr"/>
                      <a:r>
                        <a:rPr lang="en-US" sz="800" cap="none" spc="0">
                          <a:solidFill>
                            <a:schemeClr val="tx1"/>
                          </a:solidFill>
                          <a:effectLst/>
                        </a:rPr>
                        <a:t>TR-04</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large farms housing over a million fish.</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603575900"/>
                  </a:ext>
                </a:extLst>
              </a:tr>
              <a:tr h="243679">
                <a:tc>
                  <a:txBody>
                    <a:bodyPr/>
                    <a:lstStyle/>
                    <a:p>
                      <a:pPr algn="ctr"/>
                      <a:r>
                        <a:rPr lang="en-US" sz="900" cap="none" spc="0">
                          <a:solidFill>
                            <a:schemeClr val="tx1"/>
                          </a:solidFill>
                          <a:effectLst/>
                        </a:rPr>
                        <a:t>TR-05</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dirty="0">
                          <a:solidFill>
                            <a:schemeClr val="tx1"/>
                          </a:solidFill>
                          <a:effectLst/>
                        </a:rPr>
                        <a:t>System should support a variety of different fish species per farm.</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506200292"/>
                  </a:ext>
                </a:extLst>
              </a:tr>
              <a:tr h="352099">
                <a:tc>
                  <a:txBody>
                    <a:bodyPr/>
                    <a:lstStyle/>
                    <a:p>
                      <a:pPr algn="ctr"/>
                      <a:r>
                        <a:rPr lang="en-US" sz="800" cap="none" spc="0">
                          <a:solidFill>
                            <a:schemeClr val="tx1"/>
                          </a:solidFill>
                          <a:effectLst/>
                        </a:rPr>
                        <a:t>TR-06</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dirty="0">
                          <a:solidFill>
                            <a:schemeClr val="tx1"/>
                          </a:solidFill>
                          <a:effectLst/>
                        </a:rPr>
                        <a:t>System should integrate with water monitors in each enclosure to capture water quality information (PH, temperature, salinity, oxygen levels, etc.).</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809998029"/>
                  </a:ext>
                </a:extLst>
              </a:tr>
              <a:tr h="379204">
                <a:tc>
                  <a:txBody>
                    <a:bodyPr/>
                    <a:lstStyle/>
                    <a:p>
                      <a:pPr algn="ctr"/>
                      <a:r>
                        <a:rPr lang="en-US" sz="900" cap="none" spc="0">
                          <a:solidFill>
                            <a:schemeClr val="tx1"/>
                          </a:solidFill>
                          <a:effectLst/>
                        </a:rPr>
                        <a:t>TR-07</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integrate with underwater cameras in each enclosure to monitor fish health (size, activity, parasite detection).</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94479250"/>
                  </a:ext>
                </a:extLst>
              </a:tr>
              <a:tr h="230126">
                <a:tc>
                  <a:txBody>
                    <a:bodyPr/>
                    <a:lstStyle/>
                    <a:p>
                      <a:pPr algn="ctr"/>
                      <a:r>
                        <a:rPr lang="en-US" sz="800" cap="none" spc="0">
                          <a:solidFill>
                            <a:schemeClr val="tx1"/>
                          </a:solidFill>
                          <a:effectLst/>
                        </a:rPr>
                        <a:t>TR-08</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a beta feature for individual fish identification via fish-ual recognition.</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774072767"/>
                  </a:ext>
                </a:extLst>
              </a:tr>
              <a:tr h="243679">
                <a:tc>
                  <a:txBody>
                    <a:bodyPr/>
                    <a:lstStyle/>
                    <a:p>
                      <a:pPr algn="ctr"/>
                      <a:r>
                        <a:rPr lang="en-US" sz="900" cap="none" spc="0">
                          <a:solidFill>
                            <a:schemeClr val="tx1"/>
                          </a:solidFill>
                          <a:effectLst/>
                        </a:rPr>
                        <a:t>TR-09</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dirty="0">
                          <a:solidFill>
                            <a:schemeClr val="tx1"/>
                          </a:solidFill>
                          <a:effectLst/>
                        </a:rPr>
                        <a:t>System should provide customizable dashboards for farmers to view collected information.</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93878269"/>
                  </a:ext>
                </a:extLst>
              </a:tr>
              <a:tr h="352099">
                <a:tc>
                  <a:txBody>
                    <a:bodyPr/>
                    <a:lstStyle/>
                    <a:p>
                      <a:pPr algn="ctr"/>
                      <a:r>
                        <a:rPr lang="en-US" sz="800" cap="none" spc="0">
                          <a:solidFill>
                            <a:schemeClr val="tx1"/>
                          </a:solidFill>
                          <a:effectLst/>
                        </a:rPr>
                        <a:t>TR-10</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allow farmers to set alert thresholds for various factors, including PH levels and upcoming adverse weather events.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528452538"/>
                  </a:ext>
                </a:extLst>
              </a:tr>
              <a:tr h="243679">
                <a:tc>
                  <a:txBody>
                    <a:bodyPr/>
                    <a:lstStyle/>
                    <a:p>
                      <a:pPr algn="ctr"/>
                      <a:r>
                        <a:rPr lang="en-US" sz="900" cap="none" spc="0">
                          <a:solidFill>
                            <a:schemeClr val="tx1"/>
                          </a:solidFill>
                          <a:effectLst/>
                        </a:rPr>
                        <a:t>TR-11</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track information about fish harvested from each farm.</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2985273793"/>
                  </a:ext>
                </a:extLst>
              </a:tr>
              <a:tr h="230126">
                <a:tc>
                  <a:txBody>
                    <a:bodyPr/>
                    <a:lstStyle/>
                    <a:p>
                      <a:pPr algn="ctr"/>
                      <a:r>
                        <a:rPr lang="en-US" sz="800" cap="none" spc="0">
                          <a:solidFill>
                            <a:schemeClr val="tx1"/>
                          </a:solidFill>
                          <a:effectLst/>
                        </a:rPr>
                        <a:t>TR-12</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use harvested information and raw data to build models for optimizing harvests.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375380267"/>
                  </a:ext>
                </a:extLst>
              </a:tr>
              <a:tr h="243679">
                <a:tc>
                  <a:txBody>
                    <a:bodyPr/>
                    <a:lstStyle/>
                    <a:p>
                      <a:pPr algn="ctr"/>
                      <a:r>
                        <a:rPr lang="en-US" sz="900" cap="none" spc="0">
                          <a:solidFill>
                            <a:schemeClr val="tx1"/>
                          </a:solidFill>
                          <a:effectLst/>
                        </a:rPr>
                        <a:t>TR-13</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allow large customers to derive insights across multiple farms.</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374763852"/>
                  </a:ext>
                </a:extLst>
              </a:tr>
              <a:tr h="352099">
                <a:tc>
                  <a:txBody>
                    <a:bodyPr/>
                    <a:lstStyle/>
                    <a:p>
                      <a:pPr algn="ctr"/>
                      <a:r>
                        <a:rPr lang="en-US" sz="800" cap="none" spc="0">
                          <a:solidFill>
                            <a:schemeClr val="tx1"/>
                          </a:solidFill>
                          <a:effectLst/>
                        </a:rPr>
                        <a:t>TR-14</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define a data transmission method for hardware devices for water information capture and fish behavior detection.</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639694807"/>
                  </a:ext>
                </a:extLst>
              </a:tr>
              <a:tr h="379204">
                <a:tc>
                  <a:txBody>
                    <a:bodyPr/>
                    <a:lstStyle/>
                    <a:p>
                      <a:pPr algn="ctr"/>
                      <a:r>
                        <a:rPr lang="en-US" sz="900" b="0" i="0" kern="1200" cap="none" spc="0">
                          <a:solidFill>
                            <a:schemeClr val="tx1"/>
                          </a:solidFill>
                          <a:effectLst/>
                          <a:latin typeface="+mn-lt"/>
                          <a:ea typeface="+mn-ea"/>
                          <a:cs typeface="+mn-cs"/>
                        </a:rPr>
                        <a:t>NFR-01</a:t>
                      </a:r>
                      <a:endParaRPr lang="en-US" sz="900" cap="none" spc="0">
                        <a:solidFill>
                          <a:schemeClr val="tx1"/>
                        </a:solidFill>
                        <a:effectLst/>
                      </a:endParaRP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b="0" i="0" kern="1200" cap="none" spc="0">
                          <a:solidFill>
                            <a:schemeClr val="tx1"/>
                          </a:solidFill>
                          <a:effectLst/>
                          <a:latin typeface="+mn-lt"/>
                          <a:ea typeface="+mn-ea"/>
                          <a:cs typeface="+mn-cs"/>
                        </a:rPr>
                        <a:t>System should generate alerts in a timely manner to prevent potential damage from sudden water quality degradation or adverse weather.</a:t>
                      </a:r>
                      <a:endParaRPr lang="en-US" sz="900" cap="none" spc="0">
                        <a:solidFill>
                          <a:schemeClr val="tx1"/>
                        </a:solidFill>
                        <a:effectLst/>
                      </a:endParaRP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582322371"/>
                  </a:ext>
                </a:extLst>
              </a:tr>
              <a:tr h="230126">
                <a:tc>
                  <a:txBody>
                    <a:bodyPr/>
                    <a:lstStyle/>
                    <a:p>
                      <a:pPr algn="ctr"/>
                      <a:r>
                        <a:rPr lang="en-US" sz="800" b="0" i="0" kern="1200" cap="none" spc="0">
                          <a:solidFill>
                            <a:schemeClr val="tx1"/>
                          </a:solidFill>
                          <a:effectLst/>
                          <a:latin typeface="+mn-lt"/>
                          <a:ea typeface="+mn-ea"/>
                          <a:cs typeface="+mn-cs"/>
                        </a:rPr>
                        <a:t>NFR-02</a:t>
                      </a:r>
                      <a:endParaRPr lang="en-US" sz="800" cap="none" spc="0">
                        <a:solidFill>
                          <a:schemeClr val="tx1"/>
                        </a:solidFill>
                        <a:effectLst/>
                      </a:endParaRP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b="0" i="0" kern="1200" cap="none" spc="0">
                          <a:solidFill>
                            <a:schemeClr val="tx1"/>
                          </a:solidFill>
                          <a:effectLst/>
                          <a:latin typeface="+mn-lt"/>
                          <a:ea typeface="+mn-ea"/>
                          <a:cs typeface="+mn-cs"/>
                        </a:rPr>
                        <a:t>System should be designed to work in remote locations with poor cellular signal.</a:t>
                      </a:r>
                      <a:endParaRPr lang="en-US" sz="800" cap="none" spc="0">
                        <a:solidFill>
                          <a:schemeClr val="tx1"/>
                        </a:solidFill>
                        <a:effectLst/>
                      </a:endParaRP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475892147"/>
                  </a:ext>
                </a:extLst>
              </a:tr>
              <a:tr h="243679">
                <a:tc>
                  <a:txBody>
                    <a:bodyPr/>
                    <a:lstStyle/>
                    <a:p>
                      <a:pPr algn="ctr"/>
                      <a:r>
                        <a:rPr lang="en-US" sz="900" b="0" i="0" kern="1200" cap="none" spc="0">
                          <a:solidFill>
                            <a:schemeClr val="tx1"/>
                          </a:solidFill>
                          <a:effectLst/>
                          <a:latin typeface="+mn-lt"/>
                          <a:ea typeface="+mn-ea"/>
                          <a:cs typeface="+mn-cs"/>
                        </a:rPr>
                        <a:t>NFR-03</a:t>
                      </a:r>
                      <a:endParaRPr lang="en-US" sz="900" cap="none" spc="0">
                        <a:solidFill>
                          <a:schemeClr val="tx1"/>
                        </a:solidFill>
                        <a:effectLst/>
                      </a:endParaRPr>
                    </a:p>
                  </a:txBody>
                  <a:tcPr marL="13504" marR="9646" marT="37814" marB="37814" anchor="ctr">
                    <a:lnL w="28575" cap="flat" cmpd="sng" algn="ctr">
                      <a:noFill/>
                      <a:prstDash val="solid"/>
                    </a:lnL>
                    <a:lnR w="12700" cmpd="sng">
                      <a:noFill/>
                      <a:prstDash val="solid"/>
                    </a:lnR>
                    <a:lnT w="12700" cmpd="sng">
                      <a:noFill/>
                      <a:prstDash val="solid"/>
                    </a:lnT>
                    <a:lnB w="28575" cap="flat" cmpd="sng" algn="ctr">
                      <a:noFill/>
                      <a:prstDash val="solid"/>
                    </a:lnB>
                    <a:noFill/>
                  </a:tcPr>
                </a:tc>
                <a:tc>
                  <a:txBody>
                    <a:bodyPr/>
                    <a:lstStyle/>
                    <a:p>
                      <a:r>
                        <a:rPr lang="en-US" sz="900" b="0" i="0" kern="1200" cap="none" spc="0" dirty="0">
                          <a:solidFill>
                            <a:schemeClr val="tx1"/>
                          </a:solidFill>
                          <a:effectLst/>
                          <a:latin typeface="+mn-lt"/>
                          <a:ea typeface="+mn-ea"/>
                          <a:cs typeface="+mn-cs"/>
                        </a:rPr>
                        <a:t>System should be scalable to support future expansion to cattle and aquarium fish health monitoring.</a:t>
                      </a:r>
                      <a:endParaRPr lang="en-US" sz="900" cap="none" spc="0" dirty="0">
                        <a:solidFill>
                          <a:schemeClr val="tx1"/>
                        </a:solidFill>
                        <a:effectLst/>
                      </a:endParaRPr>
                    </a:p>
                  </a:txBody>
                  <a:tcPr marL="13504" marR="9646" marT="37814" marB="37814" anchor="ctr">
                    <a:lnL w="12700" cmpd="sng">
                      <a:noFill/>
                      <a:prstDash val="solid"/>
                    </a:lnL>
                    <a:lnR w="28575" cap="flat" cmpd="sng" algn="ctr">
                      <a:noFill/>
                      <a:prstDash val="solid"/>
                    </a:lnR>
                    <a:lnT w="12700" cmpd="sng">
                      <a:noFill/>
                      <a:prstDash val="solid"/>
                    </a:lnT>
                    <a:lnB w="28575" cap="flat" cmpd="sng" algn="ctr">
                      <a:noFill/>
                      <a:prstDash val="solid"/>
                    </a:lnB>
                    <a:noFill/>
                  </a:tcPr>
                </a:tc>
                <a:extLst>
                  <a:ext uri="{0D108BD9-81ED-4DB2-BD59-A6C34878D82A}">
                    <a16:rowId xmlns:a16="http://schemas.microsoft.com/office/drawing/2014/main" val="3445271691"/>
                  </a:ext>
                </a:extLst>
              </a:tr>
            </a:tbl>
          </a:graphicData>
        </a:graphic>
      </p:graphicFrame>
      <p:pic>
        <p:nvPicPr>
          <p:cNvPr id="6" name="Video 9">
            <a:hlinkClick r:id="" action="ppaction://media"/>
            <a:extLst>
              <a:ext uri="{FF2B5EF4-FFF2-40B4-BE49-F238E27FC236}">
                <a16:creationId xmlns:a16="http://schemas.microsoft.com/office/drawing/2014/main" id="{342E6CCF-EE97-B484-9D32-34C3D87272A2}"/>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1875" r="21875"/>
          <a:stretch>
            <a:fillRect/>
          </a:stretch>
        </p:blipFill>
        <p:spPr>
          <a:xfrm>
            <a:off x="9908416" y="4604036"/>
            <a:ext cx="2057400" cy="2057400"/>
          </a:xfrm>
          <a:prstGeom prst="ellipse">
            <a:avLst/>
          </a:prstGeom>
        </p:spPr>
      </p:pic>
    </p:spTree>
    <p:extLst>
      <p:ext uri="{BB962C8B-B14F-4D97-AF65-F5344CB8AC3E}">
        <p14:creationId xmlns:p14="http://schemas.microsoft.com/office/powerpoint/2010/main" val="346821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76152AB-DB4E-43E1-BE8B-9E2B5DE4C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Rectangle 49">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743290"/>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2" name="Rectangle 51">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729038"/>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E3447BC-EFFC-FC86-C12A-C083E42E2FD2}"/>
              </a:ext>
            </a:extLst>
          </p:cNvPr>
          <p:cNvSpPr>
            <a:spLocks noGrp="1"/>
          </p:cNvSpPr>
          <p:nvPr>
            <p:ph type="title"/>
          </p:nvPr>
        </p:nvSpPr>
        <p:spPr>
          <a:xfrm>
            <a:off x="1115568" y="347730"/>
            <a:ext cx="10168128" cy="2052034"/>
          </a:xfrm>
        </p:spPr>
        <p:txBody>
          <a:bodyPr vert="horz" lIns="91440" tIns="45720" rIns="91440" bIns="45720" rtlCol="0" anchor="ctr">
            <a:normAutofit/>
          </a:bodyPr>
          <a:lstStyle/>
          <a:p>
            <a:r>
              <a:rPr lang="en-US" sz="4800" kern="1200">
                <a:solidFill>
                  <a:schemeClr val="tx1"/>
                </a:solidFill>
                <a:latin typeface="+mj-lt"/>
                <a:ea typeface="+mj-ea"/>
                <a:cs typeface="+mj-cs"/>
              </a:rPr>
              <a:t>Architectural Characteristics</a:t>
            </a:r>
          </a:p>
        </p:txBody>
      </p:sp>
      <p:sp>
        <p:nvSpPr>
          <p:cNvPr id="54" name="Rectangle 53">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101050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44" name="TextBox 18">
            <a:extLst>
              <a:ext uri="{FF2B5EF4-FFF2-40B4-BE49-F238E27FC236}">
                <a16:creationId xmlns:a16="http://schemas.microsoft.com/office/drawing/2014/main" id="{A8119EB9-FFD8-0C01-0485-D4C41E4EBF15}"/>
              </a:ext>
            </a:extLst>
          </p:cNvPr>
          <p:cNvGraphicFramePr/>
          <p:nvPr>
            <p:extLst>
              <p:ext uri="{D42A27DB-BD31-4B8C-83A1-F6EECF244321}">
                <p14:modId xmlns:p14="http://schemas.microsoft.com/office/powerpoint/2010/main" val="1349885621"/>
              </p:ext>
            </p:extLst>
          </p:nvPr>
        </p:nvGraphicFramePr>
        <p:xfrm>
          <a:off x="1115568" y="3241582"/>
          <a:ext cx="10168128" cy="274301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mc:AlternateContent xmlns:mc="http://schemas.openxmlformats.org/markup-compatibility/2006" xmlns:p14="http://schemas.microsoft.com/office/powerpoint/2010/main">
        <mc:Choice Requires="p14">
          <p:contentPart p14:bwMode="auto" r:id="rId11">
            <p14:nvContentPartPr>
              <p14:cNvPr id="5" name="Ink 4">
                <a:extLst>
                  <a:ext uri="{FF2B5EF4-FFF2-40B4-BE49-F238E27FC236}">
                    <a16:creationId xmlns:a16="http://schemas.microsoft.com/office/drawing/2014/main" id="{1A3EF6E1-ED91-AF26-08C3-B1864E51D3B1}"/>
                  </a:ext>
                </a:extLst>
              </p14:cNvPr>
              <p14:cNvContentPartPr/>
              <p14:nvPr/>
            </p14:nvContentPartPr>
            <p14:xfrm>
              <a:off x="10842480" y="5321880"/>
              <a:ext cx="360" cy="360"/>
            </p14:xfrm>
          </p:contentPart>
        </mc:Choice>
        <mc:Fallback xmlns="">
          <p:pic>
            <p:nvPicPr>
              <p:cNvPr id="5" name="Ink 4">
                <a:extLst>
                  <a:ext uri="{FF2B5EF4-FFF2-40B4-BE49-F238E27FC236}">
                    <a16:creationId xmlns:a16="http://schemas.microsoft.com/office/drawing/2014/main" id="{1A3EF6E1-ED91-AF26-08C3-B1864E51D3B1}"/>
                  </a:ext>
                </a:extLst>
              </p:cNvPr>
              <p:cNvPicPr/>
              <p:nvPr/>
            </p:nvPicPr>
            <p:blipFill>
              <a:blip r:embed="rId12"/>
              <a:stretch>
                <a:fillRect/>
              </a:stretch>
            </p:blipFill>
            <p:spPr>
              <a:xfrm>
                <a:off x="10833120" y="5312520"/>
                <a:ext cx="19080" cy="19080"/>
              </a:xfrm>
              <a:prstGeom prst="rect">
                <a:avLst/>
              </a:prstGeom>
            </p:spPr>
          </p:pic>
        </mc:Fallback>
      </mc:AlternateContent>
      <p:pic>
        <p:nvPicPr>
          <p:cNvPr id="7" name="Video 6">
            <a:hlinkClick r:id="" action="ppaction://media"/>
            <a:extLst>
              <a:ext uri="{FF2B5EF4-FFF2-40B4-BE49-F238E27FC236}">
                <a16:creationId xmlns:a16="http://schemas.microsoft.com/office/drawing/2014/main" id="{3A057AE7-A3B2-7A30-A26A-E5CA167AC329}"/>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3"/>
          <a:srcRect l="21875" r="21875"/>
          <a:stretch>
            <a:fillRect/>
          </a:stretch>
        </p:blipFill>
        <p:spPr>
          <a:xfrm>
            <a:off x="86868" y="4739514"/>
            <a:ext cx="2057400" cy="2057400"/>
          </a:xfrm>
          <a:prstGeom prst="ellipse">
            <a:avLst/>
          </a:prstGeom>
        </p:spPr>
      </p:pic>
    </p:spTree>
    <p:extLst>
      <p:ext uri="{BB962C8B-B14F-4D97-AF65-F5344CB8AC3E}">
        <p14:creationId xmlns:p14="http://schemas.microsoft.com/office/powerpoint/2010/main" val="668635956"/>
      </p:ext>
    </p:extLst>
  </p:cSld>
  <p:clrMapOvr>
    <a:masterClrMapping/>
  </p:clrMapOvr>
  <mc:AlternateContent xmlns:mc="http://schemas.openxmlformats.org/markup-compatibility/2006" xmlns:p14="http://schemas.microsoft.com/office/powerpoint/2010/main">
    <mc:Choice Requires="p14">
      <p:transition spd="slow" p14:dur="2000" advTm="32126"/>
    </mc:Choice>
    <mc:Fallback xmlns="">
      <p:transition spd="slow" advTm="32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E5F8F5-2C86-DF61-1D00-BFA17D9C625C}"/>
              </a:ext>
            </a:extLst>
          </p:cNvPr>
          <p:cNvSpPr>
            <a:spLocks noGrp="1"/>
          </p:cNvSpPr>
          <p:nvPr>
            <p:ph type="title"/>
          </p:nvPr>
        </p:nvSpPr>
        <p:spPr>
          <a:xfrm>
            <a:off x="621792" y="1161288"/>
            <a:ext cx="3602736" cy="4526280"/>
          </a:xfrm>
        </p:spPr>
        <p:txBody>
          <a:bodyPr>
            <a:normAutofit/>
          </a:bodyPr>
          <a:lstStyle/>
          <a:p>
            <a:r>
              <a:rPr lang="en-US" sz="4000"/>
              <a:t>Architectural Style</a:t>
            </a:r>
          </a:p>
        </p:txBody>
      </p:sp>
      <p:sp>
        <p:nvSpPr>
          <p:cNvPr id="20" name="Rectangle 19">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21" name="Content Placeholder 2">
            <a:extLst>
              <a:ext uri="{FF2B5EF4-FFF2-40B4-BE49-F238E27FC236}">
                <a16:creationId xmlns:a16="http://schemas.microsoft.com/office/drawing/2014/main" id="{B5CFE9C4-5D6D-54F0-EB77-F3A174BBC329}"/>
              </a:ext>
            </a:extLst>
          </p:cNvPr>
          <p:cNvGraphicFramePr>
            <a:graphicFrameLocks noGrp="1"/>
          </p:cNvGraphicFramePr>
          <p:nvPr>
            <p:ph idx="1"/>
            <p:extLst>
              <p:ext uri="{D42A27DB-BD31-4B8C-83A1-F6EECF244321}">
                <p14:modId xmlns:p14="http://schemas.microsoft.com/office/powerpoint/2010/main" val="669310711"/>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30" name="Video 29">
            <a:hlinkClick r:id="" action="ppaction://media"/>
            <a:extLst>
              <a:ext uri="{FF2B5EF4-FFF2-40B4-BE49-F238E27FC236}">
                <a16:creationId xmlns:a16="http://schemas.microsoft.com/office/drawing/2014/main" id="{B47FE6FB-A1E1-BED3-FFE1-3F003770F39F}"/>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1"/>
          <a:srcRect l="21875" r="21875"/>
          <a:stretch>
            <a:fillRect/>
          </a:stretch>
        </p:blipFill>
        <p:spPr>
          <a:xfrm>
            <a:off x="128016" y="4428744"/>
            <a:ext cx="2057400" cy="2057400"/>
          </a:xfrm>
          <a:prstGeom prst="ellipse">
            <a:avLst/>
          </a:prstGeom>
        </p:spPr>
      </p:pic>
    </p:spTree>
    <p:extLst>
      <p:ext uri="{BB962C8B-B14F-4D97-AF65-F5344CB8AC3E}">
        <p14:creationId xmlns:p14="http://schemas.microsoft.com/office/powerpoint/2010/main" val="3701296160"/>
      </p:ext>
    </p:extLst>
  </p:cSld>
  <p:clrMapOvr>
    <a:masterClrMapping/>
  </p:clrMapOvr>
  <mc:AlternateContent xmlns:mc="http://schemas.openxmlformats.org/markup-compatibility/2006" xmlns:p14="http://schemas.microsoft.com/office/powerpoint/2010/main">
    <mc:Choice Requires="p14">
      <p:transition spd="slow" p14:dur="2000" advTm="15211"/>
    </mc:Choice>
    <mc:Fallback xmlns="">
      <p:transition spd="slow" advTm="15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0"/>
                </p:tgtEl>
              </p:cMediaNode>
            </p:video>
            <p:seq concurrent="1" nextAc="seek">
              <p:cTn id="8" restart="whenNotActive" fill="hold" evtFilter="cancelBubble" nodeType="interactiveSeq">
                <p:stCondLst>
                  <p:cond evt="onClick" delay="0">
                    <p:tgtEl>
                      <p:spTgt spid="3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
                                        </p:tgtEl>
                                      </p:cBhvr>
                                    </p:cmd>
                                  </p:childTnLst>
                                </p:cTn>
                              </p:par>
                            </p:childTnLst>
                          </p:cTn>
                        </p:par>
                      </p:childTnLst>
                    </p:cTn>
                  </p:par>
                </p:childTnLst>
              </p:cTn>
              <p:nextCondLst>
                <p:cond evt="onClick" delay="0">
                  <p:tgtEl>
                    <p:spTgt spid="3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Component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a:extLst>
              <a:ext uri="{FF2B5EF4-FFF2-40B4-BE49-F238E27FC236}">
                <a16:creationId xmlns:a16="http://schemas.microsoft.com/office/drawing/2014/main" id="{8C9EF4D5-3695-F7D1-9A3D-8675CF62B8F2}"/>
              </a:ext>
            </a:extLst>
          </p:cNvPr>
          <p:cNvPicPr>
            <a:picLocks noChangeAspect="1"/>
          </p:cNvPicPr>
          <p:nvPr/>
        </p:nvPicPr>
        <p:blipFill>
          <a:blip r:embed="rId5"/>
          <a:stretch>
            <a:fillRect/>
          </a:stretch>
        </p:blipFill>
        <p:spPr>
          <a:xfrm>
            <a:off x="4271689" y="0"/>
            <a:ext cx="7255421" cy="6858000"/>
          </a:xfrm>
          <a:prstGeom prst="rect">
            <a:avLst/>
          </a:prstGeom>
        </p:spPr>
      </p:pic>
      <p:pic>
        <p:nvPicPr>
          <p:cNvPr id="11" name="Video 10">
            <a:hlinkClick r:id="" action="ppaction://media"/>
            <a:extLst>
              <a:ext uri="{FF2B5EF4-FFF2-40B4-BE49-F238E27FC236}">
                <a16:creationId xmlns:a16="http://schemas.microsoft.com/office/drawing/2014/main" id="{7BA62FBD-040B-03D5-898E-D3AA526C433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317435" y="4785631"/>
            <a:ext cx="2057400" cy="2057400"/>
          </a:xfrm>
          <a:prstGeom prst="ellipse">
            <a:avLst/>
          </a:prstGeom>
        </p:spPr>
      </p:pic>
    </p:spTree>
    <p:extLst>
      <p:ext uri="{BB962C8B-B14F-4D97-AF65-F5344CB8AC3E}">
        <p14:creationId xmlns:p14="http://schemas.microsoft.com/office/powerpoint/2010/main" val="685302315"/>
      </p:ext>
    </p:extLst>
  </p:cSld>
  <p:clrMapOvr>
    <a:masterClrMapping/>
  </p:clrMapOvr>
  <mc:AlternateContent xmlns:mc="http://schemas.openxmlformats.org/markup-compatibility/2006" xmlns:p14="http://schemas.microsoft.com/office/powerpoint/2010/main">
    <mc:Choice Requires="p14">
      <p:transition spd="slow" p14:dur="2000" advTm="28327"/>
    </mc:Choice>
    <mc:Fallback xmlns="">
      <p:transition spd="slow" advTm="28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Freeform: Shape 4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2" name="Freeform: Shape 5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5E7027-75B3-BADB-664E-2C6A1D9D6FDE}"/>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Data Acquisition Layer</a:t>
            </a:r>
          </a:p>
        </p:txBody>
      </p:sp>
      <p:sp>
        <p:nvSpPr>
          <p:cNvPr id="54" name="Rectangle 5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Rectangle 5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2">
            <a:extLst>
              <a:ext uri="{FF2B5EF4-FFF2-40B4-BE49-F238E27FC236}">
                <a16:creationId xmlns:a16="http://schemas.microsoft.com/office/drawing/2014/main" id="{77CF2495-6FBE-0944-A222-514A63F8B0C8}"/>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3754419" y="1478789"/>
            <a:ext cx="8068773" cy="4720232"/>
          </a:xfrm>
          <a:prstGeom prst="rect">
            <a:avLst/>
          </a:prstGeom>
          <a:noFill/>
          <a:extLst>
            <a:ext uri="{909E8E84-426E-40DD-AFC4-6F175D3DCCD1}">
              <a14:hiddenFill xmlns:a14="http://schemas.microsoft.com/office/drawing/2010/main">
                <a:solidFill>
                  <a:srgbClr val="FFFFFF"/>
                </a:solidFill>
              </a14:hiddenFill>
            </a:ext>
          </a:extLst>
        </p:spPr>
      </p:pic>
      <p:pic>
        <p:nvPicPr>
          <p:cNvPr id="30" name="Video 29">
            <a:hlinkClick r:id="" action="ppaction://media"/>
            <a:extLst>
              <a:ext uri="{FF2B5EF4-FFF2-40B4-BE49-F238E27FC236}">
                <a16:creationId xmlns:a16="http://schemas.microsoft.com/office/drawing/2014/main" id="{F0B12E57-49AD-DBB4-ED6F-10FBA31DA0E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695653" y="4676872"/>
            <a:ext cx="2057400" cy="2057400"/>
          </a:xfrm>
          <a:prstGeom prst="ellipse">
            <a:avLst/>
          </a:prstGeom>
        </p:spPr>
      </p:pic>
    </p:spTree>
    <p:extLst>
      <p:ext uri="{BB962C8B-B14F-4D97-AF65-F5344CB8AC3E}">
        <p14:creationId xmlns:p14="http://schemas.microsoft.com/office/powerpoint/2010/main" val="124226803"/>
      </p:ext>
    </p:extLst>
  </p:cSld>
  <p:clrMapOvr>
    <a:masterClrMapping/>
  </p:clrMapOvr>
  <mc:AlternateContent xmlns:mc="http://schemas.openxmlformats.org/markup-compatibility/2006" xmlns:p14="http://schemas.microsoft.com/office/powerpoint/2010/main">
    <mc:Choice Requires="p14">
      <p:transition spd="slow" p14:dur="2000" advTm="38258"/>
    </mc:Choice>
    <mc:Fallback xmlns="">
      <p:transition spd="slow" advTm="38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0"/>
                </p:tgtEl>
              </p:cMediaNode>
            </p:video>
            <p:seq concurrent="1" nextAc="seek">
              <p:cTn id="8" restart="whenNotActive" fill="hold" evtFilter="cancelBubble" nodeType="interactiveSeq">
                <p:stCondLst>
                  <p:cond evt="onClick" delay="0">
                    <p:tgtEl>
                      <p:spTgt spid="3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
                                        </p:tgtEl>
                                      </p:cBhvr>
                                    </p:cmd>
                                  </p:childTnLst>
                                </p:cTn>
                              </p:par>
                            </p:childTnLst>
                          </p:cTn>
                        </p:par>
                      </p:childTnLst>
                    </p:cTn>
                  </p:par>
                </p:childTnLst>
              </p:cTn>
              <p:nextCondLst>
                <p:cond evt="onClick" delay="0">
                  <p:tgtEl>
                    <p:spTgt spid="30"/>
                  </p:tgtEl>
                </p:cond>
              </p:nextCondLst>
            </p:seq>
          </p:childTnLst>
        </p:cTn>
      </p:par>
    </p:tnLst>
  </p:timing>
  <p:extLst>
    <p:ext uri="{3A86A75C-4F4B-4683-9AE1-C65F6400EC91}">
      <p14:laserTraceLst xmlns:p14="http://schemas.microsoft.com/office/powerpoint/2010/main">
        <p14:tracePtLst>
          <p14:tracePt t="2185" x="2263775" y="6794500"/>
          <p14:tracePt t="2188" x="2247900" y="6746875"/>
          <p14:tracePt t="2215" x="2184400" y="6588125"/>
          <p14:tracePt t="2217" x="2184400" y="6572250"/>
          <p14:tracePt t="2221" x="2168525" y="6572250"/>
          <p14:tracePt t="2315" x="2168525" y="6556375"/>
          <p14:tracePt t="2329" x="2168525" y="6494463"/>
          <p14:tracePt t="2330" x="2152650" y="6446838"/>
          <p14:tracePt t="2344" x="2122488" y="6367463"/>
          <p14:tracePt t="2372" x="2122488" y="6303963"/>
          <p14:tracePt t="2392" x="2122488" y="6288088"/>
          <p14:tracePt t="2429" x="2122488" y="6256338"/>
          <p14:tracePt t="2438" x="2122488" y="6240463"/>
          <p14:tracePt t="2438" x="2122488" y="6224588"/>
          <p14:tracePt t="2454" x="2122488" y="6192838"/>
          <p14:tracePt t="2477" x="2122488" y="6161088"/>
          <p14:tracePt t="2546" x="2122488" y="6145213"/>
          <p14:tracePt t="2571" x="2122488" y="6129338"/>
          <p14:tracePt t="17879" x="2232025" y="6145213"/>
          <p14:tracePt t="17884" x="2247900" y="6161088"/>
          <p14:tracePt t="17888" x="2279650" y="6176963"/>
          <p14:tracePt t="17910" x="2390775" y="6224588"/>
          <p14:tracePt t="17911" x="2406650" y="6240463"/>
          <p14:tracePt t="17929" x="2438400" y="6256338"/>
          <p14:tracePt t="17992" x="2454275" y="6256338"/>
          <p14:tracePt t="17997" x="2470150" y="6256338"/>
          <p14:tracePt t="18006" x="2501900" y="6288088"/>
          <p14:tracePt t="18007" x="2549525" y="6319838"/>
          <p14:tracePt t="18023" x="2740025" y="6415088"/>
          <p14:tracePt t="18042" x="2913063" y="6510338"/>
          <p14:tracePt t="18043" x="2944813" y="6524625"/>
          <p14:tracePt t="18059" x="3040063" y="6572250"/>
          <p14:tracePt t="18060" x="3071813" y="6588125"/>
          <p14:tracePt t="18075" x="3151188" y="6635750"/>
          <p14:tracePt t="18076" x="3167063" y="6635750"/>
          <p14:tracePt t="18092" x="3214688" y="6667500"/>
          <p14:tracePt t="18125" x="3230563" y="6667500"/>
          <p14:tracePt t="18141" x="3262313" y="6683375"/>
          <p14:tracePt t="18142" x="3309938" y="6683375"/>
          <p14:tracePt t="18159" x="3355975" y="6683375"/>
          <p14:tracePt t="18161" x="3387725" y="6683375"/>
          <p14:tracePt t="18180" x="3578225" y="6699250"/>
          <p14:tracePt t="18188" x="3673475" y="6715125"/>
          <p14:tracePt t="18209" x="3863975" y="6731000"/>
          <p14:tracePt t="18221" x="3959225" y="6762750"/>
          <p14:tracePt t="18222" x="3973513" y="6762750"/>
          <p14:tracePt t="18242" x="3989388" y="6762750"/>
          <p14:tracePt t="18300" x="4005263" y="6762750"/>
          <p14:tracePt t="18309" x="4021138" y="6762750"/>
          <p14:tracePt t="18325" x="4068763" y="6778625"/>
          <p14:tracePt t="18341" x="4132263" y="6778625"/>
          <p14:tracePt t="18342" x="4148138" y="6778625"/>
          <p14:tracePt t="18361" x="4195763" y="6794500"/>
          <p14:tracePt t="18363" x="4211638" y="6794500"/>
          <p14:tracePt t="18378" x="4243388" y="6794500"/>
          <p14:tracePt t="18387" x="4275138" y="6810375"/>
          <p14:tracePt t="18414" x="4338638" y="6810375"/>
          <p14:tracePt t="18416" x="4354513" y="6810375"/>
          <p14:tracePt t="18423" x="4370388" y="6810375"/>
          <p14:tracePt t="18446" x="4497388" y="6810375"/>
          <p14:tracePt t="18450" x="4591050" y="6810375"/>
          <p14:tracePt t="18455" x="4622800" y="6810375"/>
          <p14:tracePt t="18476" x="4829175" y="6810375"/>
          <p14:tracePt t="18481" x="4860925" y="6810375"/>
          <p14:tracePt t="18487" x="4956175" y="6810375"/>
          <p14:tracePt t="18513" x="5178425" y="6826250"/>
          <p14:tracePt t="18514" x="5208588" y="6826250"/>
          <p14:tracePt t="18523" x="5256213" y="6826250"/>
          <p14:tracePt t="18546" x="5367338" y="6842125"/>
          <p14:tracePt t="18556" x="5414963" y="6842125"/>
          <p14:tracePt t="18572" x="5462588" y="6842125"/>
          <p14:tracePt t="18574" x="5478463" y="6842125"/>
          <p14:tracePt t="18596" x="5573713" y="6842125"/>
          <p14:tracePt t="18597" x="5605463" y="6842125"/>
          <p14:tracePt t="18606" x="5653088" y="6842125"/>
          <p14:tracePt t="18626" x="5794375" y="6842125"/>
          <p14:tracePt t="18643" x="5889625" y="6842125"/>
          <p14:tracePt t="18645" x="5937250" y="6842125"/>
          <p14:tracePt t="19049" x="7394575" y="6826250"/>
          <p14:tracePt t="19055" x="7410450" y="6826250"/>
          <p14:tracePt t="19056" x="7426325" y="6810375"/>
          <p14:tracePt t="19077" x="7473950" y="6794500"/>
          <p14:tracePt t="19082" x="7489825" y="6778625"/>
          <p14:tracePt t="19099" x="7537450" y="6762750"/>
          <p14:tracePt t="19104" x="7537450" y="6746875"/>
          <p14:tracePt t="19131" x="7585075" y="6683375"/>
          <p14:tracePt t="19135" x="7585075" y="6651625"/>
          <p14:tracePt t="19137" x="7600950" y="6651625"/>
          <p14:tracePt t="19164" x="7631113" y="6572250"/>
          <p14:tracePt t="19166" x="7631113" y="6556375"/>
          <p14:tracePt t="19177" x="7646988" y="6540500"/>
          <p14:tracePt t="19193" x="7646988" y="6524625"/>
          <p14:tracePt t="19198" x="7662863" y="6510338"/>
          <p14:tracePt t="19204" x="7678738" y="6478588"/>
          <p14:tracePt t="19228" x="7678738" y="6430963"/>
          <p14:tracePt t="19259" x="7710488" y="6351588"/>
          <p14:tracePt t="19261" x="7726363" y="6335713"/>
          <p14:tracePt t="19273" x="7742238" y="6319838"/>
          <p14:tracePt t="19296" x="7758113" y="6288088"/>
          <p14:tracePt t="19299" x="7773988" y="6272213"/>
          <p14:tracePt t="19305" x="7789863" y="6256338"/>
          <p14:tracePt t="19326" x="7805738" y="6256338"/>
          <p14:tracePt t="19341" x="7821613" y="6224588"/>
          <p14:tracePt t="19364" x="7885113" y="6192838"/>
          <p14:tracePt t="19375" x="7916863" y="6176963"/>
          <p14:tracePt t="19378" x="7932738" y="6176963"/>
          <p14:tracePt t="19395" x="7996238" y="6161088"/>
          <p14:tracePt t="19397" x="8027988" y="6161088"/>
          <p14:tracePt t="19404" x="8059738" y="6145213"/>
          <p14:tracePt t="19422" x="8123238" y="6145213"/>
          <p14:tracePt t="19442" x="8170863" y="6129338"/>
          <p14:tracePt t="19457" x="8186738" y="6129338"/>
          <p14:tracePt t="19489" x="8218488" y="6097588"/>
          <p14:tracePt t="19509" x="8296275" y="6081713"/>
          <p14:tracePt t="19522" x="8328025" y="6065838"/>
          <p14:tracePt t="19527" x="8343900" y="6049963"/>
          <p14:tracePt t="19529" x="8359775" y="6049963"/>
          <p14:tracePt t="19547" x="8391525" y="6034088"/>
          <p14:tracePt t="19550" x="8407400" y="6034088"/>
          <p14:tracePt t="19562" x="8423275" y="6018213"/>
          <p14:tracePt t="19602" x="8439150" y="6002338"/>
          <p14:tracePt t="19625" x="8455025" y="6002338"/>
          <p14:tracePt t="19638" x="8470900" y="5986463"/>
          <p14:tracePt t="19642" x="8486775" y="5986463"/>
          <p14:tracePt t="19669" x="8597900" y="5970588"/>
          <p14:tracePt t="19676" x="8645525" y="5938838"/>
          <p14:tracePt t="19685" x="8709025" y="5938838"/>
          <p14:tracePt t="19688" x="8740775" y="5938838"/>
          <p14:tracePt t="19717" x="8866188" y="5907088"/>
          <p14:tracePt t="19753" x="8882063" y="5891213"/>
          <p14:tracePt t="19814" x="8897938" y="5875338"/>
          <p14:tracePt t="19833" x="8913813" y="5859463"/>
          <p14:tracePt t="19861" x="8929688" y="5843588"/>
          <p14:tracePt t="19865" x="8945563" y="5843588"/>
          <p14:tracePt t="19877" x="8945563" y="5829300"/>
          <p14:tracePt t="19900" x="8993188" y="5797550"/>
          <p14:tracePt t="19911" x="9009063" y="5797550"/>
          <p14:tracePt t="19925" x="9024938" y="5781675"/>
          <p14:tracePt t="19955" x="9040813" y="5765800"/>
          <p14:tracePt t="19958" x="9056688" y="5765800"/>
          <p14:tracePt t="19989" x="9072563" y="5749925"/>
          <p14:tracePt t="20006" x="9072563" y="5734050"/>
          <p14:tracePt t="20022" x="9072563" y="5718175"/>
          <p14:tracePt t="20043" x="9072563" y="5702300"/>
          <p14:tracePt t="20061" x="9088438" y="5670550"/>
          <p14:tracePt t="20092" x="9088438" y="5622925"/>
          <p14:tracePt t="20095" x="9088438" y="5607050"/>
          <p14:tracePt t="20110" x="9088438" y="5591175"/>
          <p14:tracePt t="20116" x="9088438" y="5575300"/>
          <p14:tracePt t="20123" x="9088438" y="5559425"/>
          <p14:tracePt t="20160" x="9088438" y="5543550"/>
          <p14:tracePt t="20179" x="9088438" y="5527675"/>
          <p14:tracePt t="20189" x="9088438" y="5511800"/>
          <p14:tracePt t="20209" x="9088438" y="5480050"/>
          <p14:tracePt t="20222" x="9088438" y="5464175"/>
          <p14:tracePt t="20239" x="9088438" y="5448300"/>
          <p14:tracePt t="20256" x="9088438" y="5432425"/>
          <p14:tracePt t="20273" x="9088438" y="5416550"/>
          <p14:tracePt t="20293" x="9088438" y="5400675"/>
          <p14:tracePt t="20316" x="9088438" y="5384800"/>
          <p14:tracePt t="20328" x="9088438" y="5368925"/>
          <p14:tracePt t="20331" x="9072563" y="5368925"/>
          <p14:tracePt t="20363" x="9056688" y="5353050"/>
          <p14:tracePt t="20395" x="9040813" y="5337175"/>
          <p14:tracePt t="20443" x="9040813" y="5321300"/>
          <p14:tracePt t="20459" x="9024938" y="5321300"/>
          <p14:tracePt t="20475" x="9009063" y="5305425"/>
          <p14:tracePt t="20566" x="9009063" y="5289550"/>
          <p14:tracePt t="20582" x="8993188" y="5289550"/>
          <p14:tracePt t="20597" x="8961438" y="5257800"/>
          <p14:tracePt t="20643" x="8945563" y="5241925"/>
          <p14:tracePt t="20694" x="8929688" y="5241925"/>
          <p14:tracePt t="20709" x="8897938" y="5241925"/>
          <p14:tracePt t="20712" x="8882063" y="5241925"/>
          <p14:tracePt t="20721" x="8866188" y="5241925"/>
          <p14:tracePt t="20738" x="8850313" y="5226050"/>
          <p14:tracePt t="20755" x="8836025" y="5226050"/>
          <p14:tracePt t="20772" x="8820150" y="5210175"/>
          <p14:tracePt t="20820" x="8804275" y="5210175"/>
          <p14:tracePt t="20836" x="8788400" y="5210175"/>
          <p14:tracePt t="20843" x="8772525" y="5210175"/>
          <p14:tracePt t="20856" x="8740775" y="5210175"/>
          <p14:tracePt t="20879" x="8709025" y="5194300"/>
          <p14:tracePt t="20890" x="8693150" y="5194300"/>
          <p14:tracePt t="20907" x="8661400" y="5194300"/>
          <p14:tracePt t="20921" x="8645525" y="5194300"/>
          <p14:tracePt t="20939" x="8613775" y="5194300"/>
          <p14:tracePt t="20955" x="8597900" y="5194300"/>
          <p14:tracePt t="20971" x="8582025" y="5194300"/>
          <p14:tracePt t="21005" x="8566150" y="5194300"/>
          <p14:tracePt t="21031" x="8550275" y="5194300"/>
          <p14:tracePt t="21045" x="8534400" y="5194300"/>
          <p14:tracePt t="21051" x="8518525" y="5194300"/>
          <p14:tracePt t="21062" x="8502650" y="5194300"/>
          <p14:tracePt t="21068" x="8486775" y="5210175"/>
          <p14:tracePt t="21081" x="8455025" y="5226050"/>
          <p14:tracePt t="21094" x="8439150" y="5226050"/>
          <p14:tracePt t="21106" x="8423275" y="5226050"/>
          <p14:tracePt t="21123" x="8407400" y="5241925"/>
          <p14:tracePt t="21139" x="8407400" y="5257800"/>
          <p14:tracePt t="21173" x="8391525" y="5273675"/>
          <p14:tracePt t="21189" x="8375650" y="5289550"/>
          <p14:tracePt t="21206" x="8359775" y="5305425"/>
          <p14:tracePt t="21222" x="8343900" y="5305425"/>
          <p14:tracePt t="21239" x="8328025" y="5321300"/>
          <p14:tracePt t="21301" x="8328025" y="5337175"/>
          <p14:tracePt t="21329" x="8328025" y="5353050"/>
          <p14:tracePt t="21342" x="8328025" y="5368925"/>
          <p14:tracePt t="21366" x="8328025" y="5416550"/>
          <p14:tracePt t="21379" x="8328025" y="5432425"/>
          <p14:tracePt t="21472" x="8328025" y="5448300"/>
          <p14:tracePt t="21485" x="8328025" y="5464175"/>
          <p14:tracePt t="21504" x="8328025" y="5480050"/>
          <p14:tracePt t="21531" x="8343900" y="5511800"/>
          <p14:tracePt t="21532" x="8359775" y="5511800"/>
          <p14:tracePt t="21564" x="8359775" y="5527675"/>
          <p14:tracePt t="21570" x="8375650" y="5527675"/>
          <p14:tracePt t="21573" x="8391525" y="5543550"/>
          <p14:tracePt t="21593" x="8407400" y="5543550"/>
          <p14:tracePt t="21631" x="8439150" y="5543550"/>
          <p14:tracePt t="21638" x="8439150" y="5559425"/>
          <p14:tracePt t="21657" x="8470900" y="5575300"/>
          <p14:tracePt t="21675" x="8518525" y="5575300"/>
          <p14:tracePt t="21689" x="8550275" y="5591175"/>
          <p14:tracePt t="21705" x="8613775" y="5591175"/>
          <p14:tracePt t="21705" x="8629650" y="5591175"/>
          <p14:tracePt t="21723" x="8661400" y="5607050"/>
          <p14:tracePt t="21739" x="8677275" y="5622925"/>
          <p14:tracePt t="21799" x="8693150" y="5622925"/>
          <p14:tracePt t="21837" x="8724900" y="5622925"/>
          <p14:tracePt t="21838" x="8756650" y="5622925"/>
          <p14:tracePt t="21840" x="8772525" y="5622925"/>
          <p14:tracePt t="21859" x="8804275" y="5622925"/>
          <p14:tracePt t="21861" x="8820150" y="5622925"/>
          <p14:tracePt t="21875" x="8836025" y="5622925"/>
          <p14:tracePt t="21891" x="8850313" y="5622925"/>
          <p14:tracePt t="21957" x="8866188" y="5622925"/>
          <p14:tracePt t="21986" x="8882063" y="5622925"/>
          <p14:tracePt t="21997" x="8897938" y="5622925"/>
          <p14:tracePt t="22022" x="8929688" y="5622925"/>
          <p14:tracePt t="22052" x="8961438" y="5622925"/>
          <p14:tracePt t="22054" x="8977313" y="5622925"/>
          <p14:tracePt t="22061" x="8993188" y="5622925"/>
          <p14:tracePt t="22076" x="9009063" y="5622925"/>
          <p14:tracePt t="22095" x="9040813" y="5607050"/>
          <p14:tracePt t="22125" x="9088438" y="5575300"/>
          <p14:tracePt t="22139" x="9104313" y="5575300"/>
          <p14:tracePt t="22155" x="9136063" y="5559425"/>
          <p14:tracePt t="22173" x="9136063" y="5543550"/>
          <p14:tracePt t="22201" x="9136063" y="5527675"/>
          <p14:tracePt t="22222" x="9151938" y="5480050"/>
          <p14:tracePt t="22238" x="9167813" y="5464175"/>
          <p14:tracePt t="22255" x="9167813" y="5448300"/>
          <p14:tracePt t="22276" x="9167813" y="5432425"/>
          <p14:tracePt t="22282" x="9167813" y="5416550"/>
          <p14:tracePt t="22295" x="9167813" y="5400675"/>
          <p14:tracePt t="22330" x="9167813" y="5384800"/>
          <p14:tracePt t="22337" x="9167813" y="5353050"/>
          <p14:tracePt t="22356" x="9167813" y="5321300"/>
          <p14:tracePt t="22377" x="9167813" y="5289550"/>
          <p14:tracePt t="22393" x="9167813" y="5241925"/>
          <p14:tracePt t="22410" x="9167813" y="5226050"/>
          <p14:tracePt t="22424" x="9167813" y="5210175"/>
          <p14:tracePt t="22448" x="9167813" y="5194300"/>
          <p14:tracePt t="22485" x="9167813" y="5178425"/>
          <p14:tracePt t="22517" x="9167813" y="5162550"/>
          <p14:tracePt t="22642" x="9167813" y="5146675"/>
          <p14:tracePt t="22654" x="9167813" y="5132388"/>
          <p14:tracePt t="22686" x="9151938" y="5084763"/>
          <p14:tracePt t="22702" x="9136063" y="5084763"/>
          <p14:tracePt t="22717" x="9120188" y="5068888"/>
          <p14:tracePt t="22758" x="9104313" y="5053013"/>
          <p14:tracePt t="22796" x="9088438" y="5053013"/>
          <p14:tracePt t="22801" x="9072563" y="5037138"/>
          <p14:tracePt t="22833" x="9056688" y="5021263"/>
          <p14:tracePt t="22861" x="9040813" y="5021263"/>
          <p14:tracePt t="22877" x="9024938" y="5021263"/>
          <p14:tracePt t="22901" x="9009063" y="5021263"/>
          <p14:tracePt t="22907" x="8993188" y="5021263"/>
          <p14:tracePt t="22923" x="8961438" y="5021263"/>
          <p14:tracePt t="22952" x="8913813" y="5005388"/>
          <p14:tracePt t="22992" x="8897938" y="5005388"/>
          <p14:tracePt t="22999" x="8882063" y="5005388"/>
          <p14:tracePt t="23015" x="8866188" y="5005388"/>
          <p14:tracePt t="23041" x="8836025" y="5005388"/>
          <p14:tracePt t="23058" x="8820150" y="5005388"/>
          <p14:tracePt t="23073" x="8804275" y="5005388"/>
          <p14:tracePt t="23142" x="8788400" y="5005388"/>
          <p14:tracePt t="23313" x="8772525" y="5005388"/>
          <p14:tracePt t="25418" x="8772525" y="4989513"/>
          <p14:tracePt t="25572" x="8772525" y="4973638"/>
          <p14:tracePt t="25587" x="8772525" y="4957763"/>
          <p14:tracePt t="25611" x="8756650" y="4941888"/>
          <p14:tracePt t="25628" x="8756650" y="4878388"/>
          <p14:tracePt t="25645" x="8756650" y="4814888"/>
          <p14:tracePt t="25649" x="8756650" y="4799013"/>
          <p14:tracePt t="25654" x="8740775" y="4767263"/>
          <p14:tracePt t="25678" x="8740775" y="4703763"/>
          <p14:tracePt t="25687" x="8740775" y="4672013"/>
          <p14:tracePt t="25692" x="8740775" y="4656138"/>
          <p14:tracePt t="25712" x="8740775" y="4608513"/>
          <p14:tracePt t="25713" x="8740775" y="4592638"/>
          <p14:tracePt t="25721" x="8740775" y="4576763"/>
          <p14:tracePt t="25741" x="8740775" y="4529138"/>
          <p14:tracePt t="25750" x="8724900" y="4481513"/>
          <p14:tracePt t="25754" x="8724900" y="4451350"/>
          <p14:tracePt t="25779" x="8724900" y="4308475"/>
          <p14:tracePt t="25781" x="8724900" y="4292600"/>
          <p14:tracePt t="25792" x="8724900" y="4260850"/>
          <p14:tracePt t="25798" x="8724900" y="4244975"/>
          <p14:tracePt t="25814" x="8740775" y="4165600"/>
          <p14:tracePt t="25827" x="8756650" y="4117975"/>
          <p14:tracePt t="25841" x="8772525" y="4086225"/>
          <p14:tracePt t="25847" x="8772525" y="4070350"/>
          <p14:tracePt t="25863" x="8788400" y="4022725"/>
          <p14:tracePt t="25864" x="8788400" y="4006850"/>
          <p14:tracePt t="25872" x="8788400" y="3975100"/>
          <p14:tracePt t="25873" x="8804275" y="3959225"/>
          <p14:tracePt t="25898" x="8820150" y="3863975"/>
          <p14:tracePt t="25904" x="8836025" y="3784600"/>
          <p14:tracePt t="25908" x="8850313" y="3754438"/>
          <p14:tracePt t="25931" x="8866188" y="3690938"/>
          <p14:tracePt t="25932" x="8866188" y="3675063"/>
          <p14:tracePt t="25940" x="8866188" y="3659188"/>
          <p14:tracePt t="25961" x="8866188" y="3643313"/>
          <p14:tracePt t="27022" x="8882063" y="3643313"/>
          <p14:tracePt t="27029" x="8929688" y="3643313"/>
          <p14:tracePt t="27078" x="8945563" y="3643313"/>
          <p14:tracePt t="27092" x="8961438" y="3643313"/>
          <p14:tracePt t="27150" x="8977313" y="3643313"/>
          <p14:tracePt t="27158" x="8993188" y="3643313"/>
          <p14:tracePt t="27181" x="8993188" y="3627438"/>
          <p14:tracePt t="27186" x="8993188" y="3611563"/>
          <p14:tracePt t="27213" x="8993188" y="3595688"/>
          <p14:tracePt t="27221" x="8993188" y="3579813"/>
          <p14:tracePt t="27249" x="9024938" y="3563938"/>
          <p14:tracePt t="27254" x="9040813" y="3532188"/>
          <p14:tracePt t="27296" x="9040813" y="3500438"/>
          <p14:tracePt t="27309" x="9040813" y="3484563"/>
          <p14:tracePt t="27311" x="9056688" y="3484563"/>
          <p14:tracePt t="27328" x="9056688" y="3468688"/>
          <p14:tracePt t="27344" x="9072563" y="3452813"/>
          <p14:tracePt t="27377" x="9088438" y="3436938"/>
          <p14:tracePt t="27399" x="9088438" y="3421063"/>
          <p14:tracePt t="27431" x="9104313" y="3405188"/>
          <p14:tracePt t="27439" x="9104313" y="3389313"/>
          <p14:tracePt t="27456" x="9104313" y="3373438"/>
          <p14:tracePt t="27466" x="9104313" y="3357563"/>
          <p14:tracePt t="27471" x="9104313" y="3341688"/>
          <p14:tracePt t="27497" x="9104313" y="3294063"/>
          <p14:tracePt t="27544" x="9104313" y="3262313"/>
          <p14:tracePt t="27557" x="9104313" y="3246438"/>
          <p14:tracePt t="27559" x="9088438" y="3230563"/>
          <p14:tracePt t="27565" x="9088438" y="3214688"/>
          <p14:tracePt t="27594" x="9072563" y="3198813"/>
          <p14:tracePt t="27764" x="9056688" y="3182938"/>
          <p14:tracePt t="27767" x="9056688" y="3167063"/>
          <p14:tracePt t="27771" x="9040813" y="3167063"/>
          <p14:tracePt t="27794" x="9009063" y="3135313"/>
          <p14:tracePt t="27824" x="8993188" y="3119438"/>
          <p14:tracePt t="27927" x="8977313" y="3119438"/>
          <p14:tracePt t="27949" x="8945563" y="3119438"/>
          <p14:tracePt t="27951" x="8929688" y="3119438"/>
          <p14:tracePt t="27975" x="8913813" y="3119438"/>
          <p14:tracePt t="28469" x="8897938" y="3119438"/>
          <p14:tracePt t="28482" x="8882063" y="3119438"/>
          <p14:tracePt t="28483" x="8866188" y="3119438"/>
          <p14:tracePt t="28488" x="8850313" y="3119438"/>
          <p14:tracePt t="28517" x="8772525" y="3119438"/>
          <p14:tracePt t="28533" x="8740775" y="3119438"/>
          <p14:tracePt t="28537" x="8724900" y="3119438"/>
          <p14:tracePt t="28548" x="8693150" y="3119438"/>
          <p14:tracePt t="28561" x="8677275" y="3119438"/>
          <p14:tracePt t="28575" x="8661400" y="3119438"/>
          <p14:tracePt t="28632" x="8645525" y="3119438"/>
          <p14:tracePt t="28640" x="8629650" y="3119438"/>
          <p14:tracePt t="28663" x="8613775" y="3119438"/>
          <p14:tracePt t="28699" x="8597900" y="3119438"/>
          <p14:tracePt t="28731" x="8582025" y="3119438"/>
          <p14:tracePt t="28769" x="8566150" y="3119438"/>
          <p14:tracePt t="28817" x="8550275" y="3135313"/>
          <p14:tracePt t="28880" x="8550275" y="3151188"/>
          <p14:tracePt t="28907" x="8534400" y="3151188"/>
          <p14:tracePt t="28923" x="8518525" y="3167063"/>
          <p14:tracePt t="28945" x="8518525" y="3182938"/>
          <p14:tracePt t="29016" x="8518525" y="3214688"/>
          <p14:tracePt t="29025" x="8518525" y="3230563"/>
          <p14:tracePt t="29027" x="8534400" y="3230563"/>
          <p14:tracePt t="29042" x="8582025" y="3278188"/>
          <p14:tracePt t="29044" x="8582025" y="3294063"/>
          <p14:tracePt t="29058" x="8613775" y="3325813"/>
          <p14:tracePt t="29194" x="8629650" y="3325813"/>
          <p14:tracePt t="29236" x="8645525" y="3325813"/>
          <p14:tracePt t="29276" x="8661400" y="3325813"/>
          <p14:tracePt t="29299" x="8677275" y="3325813"/>
          <p14:tracePt t="29308" x="8693150" y="3325813"/>
          <p14:tracePt t="29324" x="8709025" y="3325813"/>
          <p14:tracePt t="29343" x="8740775" y="3294063"/>
          <p14:tracePt t="29348" x="8740775" y="3262313"/>
          <p14:tracePt t="29349" x="8740775" y="3246438"/>
          <p14:tracePt t="29363" x="8756650" y="3214688"/>
          <p14:tracePt t="29374" x="8756650" y="3182938"/>
          <p14:tracePt t="29381" x="8772525" y="3167063"/>
          <p14:tracePt t="29409" x="8772525" y="3151188"/>
          <p14:tracePt t="29433" x="8788400" y="3135313"/>
          <p14:tracePt t="29468" x="8788400" y="3087688"/>
          <p14:tracePt t="29481" x="8804275" y="3073400"/>
          <p14:tracePt t="29488" x="8804275" y="3057525"/>
          <p14:tracePt t="29506" x="8804275" y="3025775"/>
          <p14:tracePt t="29522" x="8804275" y="3009900"/>
          <p14:tracePt t="29542" x="8804275" y="2978150"/>
          <p14:tracePt t="29557" x="8804275" y="2946400"/>
          <p14:tracePt t="29577" x="8804275" y="2914650"/>
          <p14:tracePt t="29579" x="8804275" y="2898775"/>
          <p14:tracePt t="29592" x="8804275" y="2851150"/>
          <p14:tracePt t="29609" x="8804275" y="2803525"/>
          <p14:tracePt t="29613" x="8804275" y="2787650"/>
          <p14:tracePt t="29626" x="8804275" y="2740025"/>
          <p14:tracePt t="29629" x="8804275" y="2724150"/>
          <p14:tracePt t="29649" x="8804275" y="2676525"/>
          <p14:tracePt t="29656" x="8804275" y="2660650"/>
          <p14:tracePt t="29678" x="8804275" y="2644775"/>
          <p14:tracePt t="29689" x="8804275" y="2628900"/>
          <p14:tracePt t="29705" x="8804275" y="2613025"/>
          <p14:tracePt t="29723" x="8804275" y="2597150"/>
          <p14:tracePt t="29741" x="8804275" y="2565400"/>
          <p14:tracePt t="29745" x="8804275" y="2549525"/>
          <p14:tracePt t="29755" x="8804275" y="2533650"/>
          <p14:tracePt t="29772" x="8788400" y="2501900"/>
          <p14:tracePt t="29777" x="8788400" y="2486025"/>
          <p14:tracePt t="29794" x="8772525" y="2454275"/>
          <p14:tracePt t="29812" x="8772525" y="2438400"/>
          <p14:tracePt t="29824" x="8772525" y="2406650"/>
          <p14:tracePt t="29841" x="8772525" y="2392363"/>
          <p14:tracePt t="29845" x="8756650" y="2376488"/>
          <p14:tracePt t="29870" x="8756650" y="2360613"/>
          <p14:tracePt t="29877" x="8756650" y="2344738"/>
          <p14:tracePt t="29881" x="8756650" y="2328863"/>
          <p14:tracePt t="29920" x="8756650" y="2297113"/>
          <p14:tracePt t="29938" x="8756650" y="2281238"/>
          <p14:tracePt t="29962" x="8756650" y="2265363"/>
          <p14:tracePt t="29968" x="8756650" y="2249488"/>
          <p14:tracePt t="29977" x="8756650" y="2233613"/>
          <p14:tracePt t="30228" x="8740775" y="2217738"/>
          <p14:tracePt t="30261" x="8724900" y="2217738"/>
          <p14:tracePt t="30266" x="8709025" y="2217738"/>
          <p14:tracePt t="30287" x="8677275" y="2217738"/>
          <p14:tracePt t="30293" x="8661400" y="2217738"/>
          <p14:tracePt t="30295" x="8645525" y="2217738"/>
          <p14:tracePt t="30299" x="8629650" y="2217738"/>
          <p14:tracePt t="30310" x="8597900" y="2217738"/>
          <p14:tracePt t="30312" x="8582025" y="2217738"/>
          <p14:tracePt t="30326" x="8550275" y="2217738"/>
          <p14:tracePt t="30344" x="8502650" y="2217738"/>
          <p14:tracePt t="30356" x="8470900" y="2217738"/>
          <p14:tracePt t="30378" x="8455025" y="2217738"/>
          <p14:tracePt t="30395" x="8439150" y="2217738"/>
          <p14:tracePt t="30427" x="8391525" y="2217738"/>
          <p14:tracePt t="30489" x="8375650" y="2217738"/>
          <p14:tracePt t="30497" x="8359775" y="2233613"/>
          <p14:tracePt t="30505" x="8343900" y="2233613"/>
          <p14:tracePt t="30527" x="8312150" y="2233613"/>
          <p14:tracePt t="30543" x="8280400" y="2233613"/>
          <p14:tracePt t="30560" x="8264525" y="2233613"/>
          <p14:tracePt t="30578" x="8232775" y="2233613"/>
          <p14:tracePt t="30591" x="8218488" y="2233613"/>
          <p14:tracePt t="30595" x="8186738" y="2233613"/>
          <p14:tracePt t="30610" x="8139113" y="2233613"/>
          <p14:tracePt t="30625" x="8091488" y="2233613"/>
          <p14:tracePt t="30645" x="8027988" y="2217738"/>
          <p14:tracePt t="30648" x="8012113" y="2217738"/>
          <p14:tracePt t="30659" x="7964488" y="2217738"/>
          <p14:tracePt t="30678" x="7916863" y="2201863"/>
          <p14:tracePt t="30686" x="7900988" y="2185988"/>
          <p14:tracePt t="30705" x="7869238" y="2185988"/>
          <p14:tracePt t="30726" x="7837488" y="2185988"/>
          <p14:tracePt t="30739" x="7789863" y="2170113"/>
          <p14:tracePt t="30754" x="7773988" y="2154238"/>
          <p14:tracePt t="30756" x="7758113" y="2154238"/>
          <p14:tracePt t="30769" x="7742238" y="2154238"/>
          <p14:tracePt t="30771" x="7726363" y="2154238"/>
          <p14:tracePt t="30794" x="7678738" y="2138363"/>
          <p14:tracePt t="30796" x="7678738" y="2122488"/>
          <p14:tracePt t="30810" x="7646988" y="2122488"/>
          <p14:tracePt t="30813" x="7631113" y="2122488"/>
          <p14:tracePt t="30832" x="7585075" y="2122488"/>
          <p14:tracePt t="30842" x="7537450" y="2106613"/>
          <p14:tracePt t="30856" x="7505700" y="2106613"/>
          <p14:tracePt t="30884" x="7442200" y="2106613"/>
          <p14:tracePt t="30889" x="7426325" y="2106613"/>
          <p14:tracePt t="30911" x="7378700" y="2090738"/>
          <p14:tracePt t="30923" x="7362825" y="2090738"/>
          <p14:tracePt t="30939" x="7331075" y="2090738"/>
          <p14:tracePt t="30956" x="7299325" y="2090738"/>
          <p14:tracePt t="30971" x="7283450" y="2090738"/>
          <p14:tracePt t="30973" x="7267575" y="2090738"/>
          <p14:tracePt t="30989" x="7251700" y="2090738"/>
          <p14:tracePt t="31005" x="7219950" y="2090738"/>
          <p14:tracePt t="31029" x="7172325" y="2090738"/>
          <p14:tracePt t="31031" x="7156450" y="2090738"/>
          <p14:tracePt t="31047" x="7124700" y="2090738"/>
          <p14:tracePt t="31060" x="7092950" y="2090738"/>
          <p14:tracePt t="31078" x="7061200" y="2090738"/>
          <p14:tracePt t="31090" x="7045325" y="2090738"/>
          <p14:tracePt t="31109" x="7029450" y="2090738"/>
          <p14:tracePt t="31125" x="6999288" y="2090738"/>
          <p14:tracePt t="31145" x="6967538" y="2090738"/>
          <p14:tracePt t="31148" x="6951663" y="2090738"/>
          <p14:tracePt t="31177" x="6888163" y="2090738"/>
          <p14:tracePt t="31178" x="6872288" y="2090738"/>
          <p14:tracePt t="31189" x="6856413" y="2074863"/>
          <p14:tracePt t="31205" x="6824663" y="2074863"/>
          <p14:tracePt t="31228" x="6761163" y="2058988"/>
          <p14:tracePt t="31234" x="6713538" y="2058988"/>
          <p14:tracePt t="31238" x="6697663" y="2058988"/>
          <p14:tracePt t="31255" x="6650038" y="2058988"/>
          <p14:tracePt t="31279" x="6570663" y="2043113"/>
          <p14:tracePt t="31292" x="6523038" y="2043113"/>
          <p14:tracePt t="31315" x="6491288" y="2043113"/>
          <p14:tracePt t="31317" x="6475413" y="2043113"/>
          <p14:tracePt t="31323" x="6443663" y="2043113"/>
          <p14:tracePt t="31348" x="6397625" y="2043113"/>
          <p14:tracePt t="31362" x="6381750" y="2043113"/>
          <p14:tracePt t="31364" x="6365875" y="2043113"/>
          <p14:tracePt t="31380" x="6350000" y="2043113"/>
          <p14:tracePt t="31392" x="6334125" y="2043113"/>
          <p14:tracePt t="31409" x="6318250" y="2027238"/>
          <p14:tracePt t="31424" x="6286500" y="2027238"/>
          <p14:tracePt t="31438" x="6254750" y="2027238"/>
          <p14:tracePt t="31455" x="6223000" y="2011363"/>
          <p14:tracePt t="31472" x="6175375" y="2011363"/>
          <p14:tracePt t="31488" x="6143625" y="2011363"/>
          <p14:tracePt t="31506" x="6096000" y="2011363"/>
          <p14:tracePt t="31520" x="6064250" y="2011363"/>
          <p14:tracePt t="31526" x="6048375" y="2011363"/>
          <p14:tracePt t="31566" x="6032500" y="2011363"/>
          <p14:tracePt t="33047" x="6032500" y="1995488"/>
          <p14:tracePt t="33093" x="6032500" y="1979613"/>
          <p14:tracePt t="33096" x="6048375" y="1979613"/>
          <p14:tracePt t="33108" x="6080125" y="1979613"/>
          <p14:tracePt t="33121" x="6111875" y="1963738"/>
          <p14:tracePt t="33143" x="6127750" y="1963738"/>
          <p14:tracePt t="33155" x="6143625" y="1963738"/>
          <p14:tracePt t="33172" x="6191250" y="1963738"/>
          <p14:tracePt t="33191" x="6238875" y="1963738"/>
          <p14:tracePt t="33204" x="6254750" y="1963738"/>
          <p14:tracePt t="33224" x="6286500" y="1963738"/>
          <p14:tracePt t="33263" x="6302375" y="1947863"/>
          <p14:tracePt t="33279" x="6318250" y="1947863"/>
          <p14:tracePt t="33292" x="6334125" y="1947863"/>
          <p14:tracePt t="33297" x="6365875" y="1947863"/>
          <p14:tracePt t="33303" x="6397625" y="1947863"/>
          <p14:tracePt t="33306" x="6411913" y="1947863"/>
          <p14:tracePt t="33322" x="6411913" y="1931988"/>
          <p14:tracePt t="33351" x="6427788" y="1931988"/>
          <p14:tracePt t="33393" x="6443663" y="1931988"/>
          <p14:tracePt t="33440" x="6459538" y="1931988"/>
          <p14:tracePt t="33453" x="6491288" y="1931988"/>
          <p14:tracePt t="33464" x="6507163" y="1931988"/>
          <p14:tracePt t="33472" x="6523038" y="1931988"/>
          <p14:tracePt t="33489" x="6538913" y="1931988"/>
          <p14:tracePt t="33498" x="6586538" y="1931988"/>
          <p14:tracePt t="33504" x="6602413" y="1931988"/>
          <p14:tracePt t="33528" x="6650038" y="1931988"/>
          <p14:tracePt t="33553" x="6665913" y="1931988"/>
          <p14:tracePt t="33584" x="6681788" y="1931988"/>
          <p14:tracePt t="33599" x="6697663" y="1931988"/>
          <p14:tracePt t="33639" x="6729413" y="1931988"/>
          <p14:tracePt t="33644" x="6745288" y="1931988"/>
          <p14:tracePt t="33728" x="6761163" y="1931988"/>
          <p14:tracePt t="33738" x="6777038" y="1931988"/>
          <p14:tracePt t="33758" x="6792913" y="1931988"/>
          <p14:tracePt t="36505" x="6713538" y="1995488"/>
          <p14:tracePt t="36515" x="6697663" y="1995488"/>
          <p14:tracePt t="36516" x="6697663" y="1947863"/>
          <p14:tracePt t="36521" x="6697663" y="1868488"/>
          <p14:tracePt t="36528" x="6697663" y="1789113"/>
          <p14:tracePt t="36544" x="6697663" y="1457325"/>
          <p14:tracePt t="36545" x="6697663" y="1346200"/>
          <p14:tracePt t="36568" x="6761163" y="1014413"/>
          <p14:tracePt t="36582" x="6983413" y="34766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Device Interface Layer</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66A0278A-D807-FE4E-6D25-92B9053364A4}"/>
              </a:ext>
            </a:extLst>
          </p:cNvPr>
          <p:cNvPicPr>
            <a:picLocks noChangeAspect="1"/>
          </p:cNvPicPr>
          <p:nvPr/>
        </p:nvPicPr>
        <p:blipFill>
          <a:blip r:embed="rId5"/>
          <a:stretch>
            <a:fillRect/>
          </a:stretch>
        </p:blipFill>
        <p:spPr>
          <a:xfrm>
            <a:off x="4766210" y="81908"/>
            <a:ext cx="7082111" cy="6694183"/>
          </a:xfrm>
          <a:prstGeom prst="rect">
            <a:avLst/>
          </a:prstGeom>
        </p:spPr>
      </p:pic>
      <p:pic>
        <p:nvPicPr>
          <p:cNvPr id="44" name="Video 43">
            <a:hlinkClick r:id="" action="ppaction://media"/>
            <a:extLst>
              <a:ext uri="{FF2B5EF4-FFF2-40B4-BE49-F238E27FC236}">
                <a16:creationId xmlns:a16="http://schemas.microsoft.com/office/drawing/2014/main" id="{E0EB8F0F-BB47-2FD8-F68F-91BAB48EA35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35894" y="4676872"/>
            <a:ext cx="2057400" cy="2057400"/>
          </a:xfrm>
          <a:prstGeom prst="ellipse">
            <a:avLst/>
          </a:prstGeom>
        </p:spPr>
      </p:pic>
    </p:spTree>
    <p:extLst>
      <p:ext uri="{BB962C8B-B14F-4D97-AF65-F5344CB8AC3E}">
        <p14:creationId xmlns:p14="http://schemas.microsoft.com/office/powerpoint/2010/main" val="1345892589"/>
      </p:ext>
    </p:extLst>
  </p:cSld>
  <p:clrMapOvr>
    <a:masterClrMapping/>
  </p:clrMapOvr>
  <mc:AlternateContent xmlns:mc="http://schemas.openxmlformats.org/markup-compatibility/2006" xmlns:p14="http://schemas.microsoft.com/office/powerpoint/2010/main">
    <mc:Choice Requires="p14">
      <p:transition spd="slow" p14:dur="2000" advTm="34079"/>
    </mc:Choice>
    <mc:Fallback xmlns="">
      <p:transition spd="slow" advTm="34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4"/>
                </p:tgtEl>
              </p:cMediaNode>
            </p:video>
            <p:seq concurrent="1" nextAc="seek">
              <p:cTn id="8" restart="whenNotActive" fill="hold" evtFilter="cancelBubble" nodeType="interactiveSeq">
                <p:stCondLst>
                  <p:cond evt="onClick" delay="0">
                    <p:tgtEl>
                      <p:spTgt spid="4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4"/>
                                        </p:tgtEl>
                                      </p:cBhvr>
                                    </p:cmd>
                                  </p:childTnLst>
                                </p:cTn>
                              </p:par>
                            </p:childTnLst>
                          </p:cTn>
                        </p:par>
                      </p:childTnLst>
                    </p:cTn>
                  </p:par>
                </p:childTnLst>
              </p:cTn>
              <p:nextCondLst>
                <p:cond evt="onClick" delay="0">
                  <p:tgtEl>
                    <p:spTgt spid="44"/>
                  </p:tgtEl>
                </p:cond>
              </p:nextCondLst>
            </p:seq>
          </p:childTnLst>
        </p:cTn>
      </p:par>
    </p:tnLst>
  </p:timing>
  <p:extLst>
    <p:ext uri="{3A86A75C-4F4B-4683-9AE1-C65F6400EC91}">
      <p14:laserTraceLst xmlns:p14="http://schemas.microsoft.com/office/powerpoint/2010/main">
        <p14:tracePtLst>
          <p14:tracePt t="174" x="3943350" y="5765800"/>
          <p14:tracePt t="184" x="3959225" y="5749925"/>
          <p14:tracePt t="199" x="3989388" y="5734050"/>
          <p14:tracePt t="215" x="4021138" y="5702300"/>
          <p14:tracePt t="232" x="4100513" y="5638800"/>
          <p14:tracePt t="248" x="4148138" y="5607050"/>
          <p14:tracePt t="250" x="4164013" y="5607050"/>
          <p14:tracePt t="265" x="4275138" y="5543550"/>
          <p14:tracePt t="281" x="4338638" y="5480050"/>
          <p14:tracePt t="376" x="4354513" y="5464175"/>
          <p14:tracePt t="423" x="4370388" y="5464175"/>
          <p14:tracePt t="430" x="4402138" y="5448300"/>
          <p14:tracePt t="448" x="4449763" y="5432425"/>
          <p14:tracePt t="464" x="4545013" y="5416550"/>
          <p14:tracePt t="482" x="4670425" y="5400675"/>
          <p14:tracePt t="484" x="4686300" y="5400675"/>
          <p14:tracePt t="492" x="4733925" y="5400675"/>
          <p14:tracePt t="553" x="4749800" y="5384800"/>
          <p14:tracePt t="559" x="4765675" y="5384800"/>
          <p14:tracePt t="566" x="4765675" y="5368925"/>
          <p14:tracePt t="569" x="4781550" y="5368925"/>
          <p14:tracePt t="571" x="4797425" y="5353050"/>
          <p14:tracePt t="583" x="4845050" y="5337175"/>
          <p14:tracePt t="599" x="4908550" y="5305425"/>
          <p14:tracePt t="615" x="4987925" y="5257800"/>
          <p14:tracePt t="632" x="5114925" y="5226050"/>
          <p14:tracePt t="648" x="5240338" y="5178425"/>
          <p14:tracePt t="664" x="5414963" y="5116513"/>
          <p14:tracePt t="680" x="5557838" y="5021263"/>
          <p14:tracePt t="697" x="5668963" y="4926013"/>
          <p14:tracePt t="714" x="5732463" y="4830763"/>
          <p14:tracePt t="733" x="5732463" y="4735513"/>
          <p14:tracePt t="748" x="5732463" y="4687888"/>
          <p14:tracePt t="765" x="5732463" y="4608513"/>
          <p14:tracePt t="767" x="5732463" y="4576763"/>
          <p14:tracePt t="780" x="5732463" y="4545013"/>
          <p14:tracePt t="797" x="5732463" y="4497388"/>
          <p14:tracePt t="821" x="5732463" y="4419600"/>
          <p14:tracePt t="836" x="5732463" y="4371975"/>
          <p14:tracePt t="852" x="5748338" y="4340225"/>
          <p14:tracePt t="872" x="5748338" y="4324350"/>
          <p14:tracePt t="887" x="5764213" y="4324350"/>
          <p14:tracePt t="900" x="5780088" y="4308475"/>
          <p14:tracePt t="918" x="5780088" y="4292600"/>
          <p14:tracePt t="920" x="5794375" y="4292600"/>
          <p14:tracePt t="934" x="5810250" y="4276725"/>
          <p14:tracePt t="949" x="5810250" y="4260850"/>
          <p14:tracePt t="1009" x="5826125" y="4244975"/>
          <p14:tracePt t="1240" x="5826125" y="4229100"/>
          <p14:tracePt t="1248" x="5826125" y="4213225"/>
          <p14:tracePt t="1276" x="5842000" y="4102100"/>
          <p14:tracePt t="1280" x="5842000" y="4070350"/>
          <p14:tracePt t="1290" x="5857875" y="4054475"/>
          <p14:tracePt t="1291" x="5857875" y="4022725"/>
          <p14:tracePt t="1318" x="5857875" y="3927475"/>
          <p14:tracePt t="1319" x="5857875" y="3911600"/>
          <p14:tracePt t="1335" x="5857875" y="3863975"/>
          <p14:tracePt t="1337" x="5857875" y="3848100"/>
          <p14:tracePt t="1355" x="5857875" y="3800475"/>
          <p14:tracePt t="1377" x="5857875" y="3754438"/>
          <p14:tracePt t="1383" x="5873750" y="3722688"/>
          <p14:tracePt t="1405" x="5889625" y="3675063"/>
          <p14:tracePt t="1421" x="5889625" y="3643313"/>
          <p14:tracePt t="1430" x="5889625" y="3627438"/>
          <p14:tracePt t="1440" x="5889625" y="3611563"/>
          <p14:tracePt t="1450" x="5889625" y="3595688"/>
          <p14:tracePt t="1468" x="5889625" y="3563938"/>
          <p14:tracePt t="1497" x="5937250" y="3516313"/>
          <p14:tracePt t="1512" x="5937250" y="3500438"/>
          <p14:tracePt t="1518" x="5937250" y="3484563"/>
          <p14:tracePt t="1542" x="5953125" y="3468688"/>
          <p14:tracePt t="1544" x="5969000" y="3436938"/>
          <p14:tracePt t="1574" x="5984875" y="3357563"/>
          <p14:tracePt t="1585" x="6000750" y="3341688"/>
          <p14:tracePt t="1591" x="6016625" y="3341688"/>
          <p14:tracePt t="1607" x="6016625" y="3325813"/>
          <p14:tracePt t="1720" x="6016625" y="3309938"/>
          <p14:tracePt t="1759" x="6032500" y="3294063"/>
          <p14:tracePt t="1915" x="6048375" y="3278188"/>
          <p14:tracePt t="1920" x="6064250" y="3278188"/>
          <p14:tracePt t="1930" x="6080125" y="3278188"/>
          <p14:tracePt t="1948" x="6254750" y="3278188"/>
          <p14:tracePt t="1949" x="6286500" y="3278188"/>
          <p14:tracePt t="1964" x="6397625" y="3294063"/>
          <p14:tracePt t="1964" x="6427788" y="3309938"/>
          <p14:tracePt t="1982" x="6538913" y="3325813"/>
          <p14:tracePt t="1997" x="6586538" y="3325813"/>
          <p14:tracePt t="2014" x="6681788" y="3325813"/>
          <p14:tracePt t="2030" x="6777038" y="3325813"/>
          <p14:tracePt t="2053" x="6983413" y="3325813"/>
          <p14:tracePt t="2069" x="7156450" y="3325813"/>
          <p14:tracePt t="2088" x="7315200" y="3325813"/>
          <p14:tracePt t="2091" x="7346950" y="3325813"/>
          <p14:tracePt t="2092" x="7410450" y="3341688"/>
          <p14:tracePt t="2099" x="7426325" y="3341688"/>
          <p14:tracePt t="2118" x="7616825" y="3341688"/>
          <p14:tracePt t="2121" x="7631113" y="3341688"/>
          <p14:tracePt t="2135" x="7742238" y="3341688"/>
          <p14:tracePt t="2136" x="7773988" y="3341688"/>
          <p14:tracePt t="2153" x="7837488" y="3341688"/>
          <p14:tracePt t="2154" x="7869238" y="3341688"/>
          <p14:tracePt t="2170" x="7964488" y="3341688"/>
          <p14:tracePt t="2186" x="8043863" y="3341688"/>
          <p14:tracePt t="2199" x="8091488" y="3341688"/>
          <p14:tracePt t="2221" x="8202613" y="3341688"/>
          <p14:tracePt t="2231" x="8248650" y="3341688"/>
          <p14:tracePt t="2248" x="8328025" y="3341688"/>
          <p14:tracePt t="2249" x="8359775" y="3341688"/>
          <p14:tracePt t="2264" x="8423275" y="3341688"/>
          <p14:tracePt t="2265" x="8455025" y="3341688"/>
          <p14:tracePt t="2280" x="8534400" y="3341688"/>
          <p14:tracePt t="2298" x="8597900" y="3341688"/>
          <p14:tracePt t="2325" x="8709025" y="3341688"/>
          <p14:tracePt t="2331" x="8724900" y="3341688"/>
          <p14:tracePt t="2353" x="8788400" y="3357563"/>
          <p14:tracePt t="2357" x="8804275" y="3357563"/>
          <p14:tracePt t="2369" x="8836025" y="3373438"/>
          <p14:tracePt t="2386" x="8897938" y="3389313"/>
          <p14:tracePt t="2402" x="8961438" y="3405188"/>
          <p14:tracePt t="2403" x="8993188" y="3405188"/>
          <p14:tracePt t="2420" x="9088438" y="3405188"/>
          <p14:tracePt t="2433" x="9151938" y="3421063"/>
          <p14:tracePt t="2447" x="9183688" y="3436938"/>
          <p14:tracePt t="2465" x="9199563" y="3436938"/>
          <p14:tracePt t="2481" x="9231313" y="3452813"/>
          <p14:tracePt t="2499" x="9263063" y="3452813"/>
          <p14:tracePt t="2514" x="9294813" y="3452813"/>
          <p14:tracePt t="2514" x="9310688" y="3452813"/>
          <p14:tracePt t="2530" x="9374188" y="3452813"/>
          <p14:tracePt t="2547" x="9451975" y="3452813"/>
          <p14:tracePt t="2570" x="9563100" y="3452813"/>
          <p14:tracePt t="2583" x="9610725" y="3452813"/>
          <p14:tracePt t="2590" x="9642475" y="3452813"/>
          <p14:tracePt t="2590" x="9658350" y="3452813"/>
          <p14:tracePt t="2603" x="9690100" y="3452813"/>
          <p14:tracePt t="2604" x="9705975" y="3452813"/>
          <p14:tracePt t="2619" x="9721850" y="3452813"/>
          <p14:tracePt t="2621" x="9737725" y="3452813"/>
          <p14:tracePt t="2854" x="9753600" y="3468688"/>
          <p14:tracePt t="2857" x="9753600" y="3484563"/>
          <p14:tracePt t="2866" x="9753600" y="3500438"/>
          <p14:tracePt t="2889" x="9705975" y="3579813"/>
          <p14:tracePt t="2901" x="9705975" y="3595688"/>
          <p14:tracePt t="2921" x="9690100" y="3675063"/>
          <p14:tracePt t="2933" x="9674225" y="3675063"/>
          <p14:tracePt t="2949" x="9674225" y="3722688"/>
          <p14:tracePt t="2964" x="9658350" y="3754438"/>
          <p14:tracePt t="2981" x="9658350" y="3800475"/>
          <p14:tracePt t="2997" x="9658350" y="3863975"/>
          <p14:tracePt t="3014" x="9658350" y="3911600"/>
          <p14:tracePt t="3031" x="9642475" y="3959225"/>
          <p14:tracePt t="3036" x="9642475" y="3990975"/>
          <p14:tracePt t="3050" x="9642475" y="4054475"/>
          <p14:tracePt t="3069" x="9642475" y="4102100"/>
          <p14:tracePt t="3070" x="9642475" y="4117975"/>
          <p14:tracePt t="3085" x="9642475" y="4149725"/>
          <p14:tracePt t="3106" x="9642475" y="4181475"/>
          <p14:tracePt t="3130" x="9642475" y="4197350"/>
          <p14:tracePt t="3742" x="9626600" y="4213225"/>
          <p14:tracePt t="3742" x="9626600" y="4229100"/>
          <p14:tracePt t="3747" x="9610725" y="4229100"/>
          <p14:tracePt t="3764" x="9578975" y="4229100"/>
          <p14:tracePt t="3782" x="9467850" y="4229100"/>
          <p14:tracePt t="3803" x="9326563" y="4244975"/>
          <p14:tracePt t="3816" x="9263063" y="4244975"/>
          <p14:tracePt t="3823" x="9231313" y="4244975"/>
          <p14:tracePt t="3836" x="9183688" y="4244975"/>
          <p14:tracePt t="3853" x="9136063" y="4260850"/>
          <p14:tracePt t="3864" x="9104313" y="4260850"/>
          <p14:tracePt t="3886" x="9040813" y="4276725"/>
          <p14:tracePt t="3888" x="9024938" y="4276725"/>
          <p14:tracePt t="3897" x="8993188" y="4276725"/>
          <p14:tracePt t="3915" x="8913813" y="4276725"/>
          <p14:tracePt t="3932" x="8836025" y="4276725"/>
          <p14:tracePt t="3947" x="8772525" y="4276725"/>
          <p14:tracePt t="3964" x="8709025" y="4276725"/>
          <p14:tracePt t="3981" x="8629650" y="4276725"/>
          <p14:tracePt t="3997" x="8582025" y="4276725"/>
          <p14:tracePt t="4000" x="8566150" y="4276725"/>
          <p14:tracePt t="4003" x="8550275" y="4276725"/>
          <p14:tracePt t="4015" x="8502650" y="4276725"/>
          <p14:tracePt t="4018" x="8486775" y="4276725"/>
          <p14:tracePt t="4031" x="8439150" y="4276725"/>
          <p14:tracePt t="4052" x="8375650" y="4276725"/>
          <p14:tracePt t="4054" x="8359775" y="4276725"/>
          <p14:tracePt t="4072" x="8264525" y="4276725"/>
          <p14:tracePt t="4083" x="8248650" y="4276725"/>
          <p14:tracePt t="4085" x="8218488" y="4276725"/>
          <p14:tracePt t="4087" x="8202613" y="4276725"/>
          <p14:tracePt t="4106" x="8123238" y="4276725"/>
          <p14:tracePt t="4113" x="8091488" y="4276725"/>
          <p14:tracePt t="4134" x="8043863" y="4276725"/>
          <p14:tracePt t="4135" x="8027988" y="4260850"/>
          <p14:tracePt t="4147" x="7996238" y="4260850"/>
          <p14:tracePt t="4168" x="7916863" y="4260850"/>
          <p14:tracePt t="4181" x="7853363" y="4244975"/>
          <p14:tracePt t="4182" x="7821613" y="4229100"/>
          <p14:tracePt t="4197" x="7758113" y="4229100"/>
          <p14:tracePt t="4198" x="7726363" y="4229100"/>
          <p14:tracePt t="4214" x="7678738" y="4229100"/>
          <p14:tracePt t="4215" x="7646988" y="4213225"/>
          <p14:tracePt t="4231" x="7553325" y="4197350"/>
          <p14:tracePt t="4249" x="7489825" y="4181475"/>
          <p14:tracePt t="4265" x="7426325" y="4165600"/>
          <p14:tracePt t="4285" x="7378700" y="4165600"/>
          <p14:tracePt t="4297" x="7315200" y="4165600"/>
          <p14:tracePt t="4299" x="7283450" y="4165600"/>
          <p14:tracePt t="4306" x="7251700" y="4165600"/>
          <p14:tracePt t="4319" x="7204075" y="4165600"/>
          <p14:tracePt t="4332" x="7140575" y="4165600"/>
          <p14:tracePt t="4354" x="7045325" y="4165600"/>
          <p14:tracePt t="4355" x="7029450" y="4165600"/>
          <p14:tracePt t="4364" x="6999288" y="4165600"/>
          <p14:tracePt t="4381" x="6951663" y="4165600"/>
          <p14:tracePt t="4399" x="6872288" y="4165600"/>
          <p14:tracePt t="4415" x="6824663" y="4165600"/>
          <p14:tracePt t="4431" x="6713538" y="4165600"/>
          <p14:tracePt t="4448" x="6665913" y="4165600"/>
          <p14:tracePt t="4463" x="6602413" y="4165600"/>
          <p14:tracePt t="4481" x="6538913" y="4165600"/>
          <p14:tracePt t="4498" x="6491288" y="4181475"/>
          <p14:tracePt t="4514" x="6427788" y="4181475"/>
          <p14:tracePt t="4536" x="6334125" y="4181475"/>
          <p14:tracePt t="4552" x="6270625" y="4197350"/>
          <p14:tracePt t="4555" x="6223000" y="4197350"/>
          <p14:tracePt t="4565" x="6191250" y="4197350"/>
          <p14:tracePt t="4588" x="6096000" y="4197350"/>
          <p14:tracePt t="4602" x="6064250" y="4197350"/>
          <p14:tracePt t="4604" x="6048375" y="4197350"/>
          <p14:tracePt t="4620" x="6000750" y="4197350"/>
          <p14:tracePt t="4631" x="5937250" y="4213225"/>
          <p14:tracePt t="4647" x="5889625" y="4213225"/>
          <p14:tracePt t="4648" x="5873750" y="4213225"/>
          <p14:tracePt t="4664" x="5810250" y="4213225"/>
          <p14:tracePt t="4681" x="5764213" y="4229100"/>
          <p14:tracePt t="4697" x="5732463" y="4229100"/>
          <p14:tracePt t="4739" x="5716588" y="4229100"/>
          <p14:tracePt t="4756" x="5700713" y="4229100"/>
          <p14:tracePt t="4765" x="5684838" y="4229100"/>
          <p14:tracePt t="4862" x="5668963" y="4229100"/>
          <p14:tracePt t="5278" x="5653088" y="4229100"/>
          <p14:tracePt t="5301" x="5653088" y="4213225"/>
          <p14:tracePt t="5637" x="5653088" y="4197350"/>
          <p14:tracePt t="5960" x="5653088" y="4181475"/>
          <p14:tracePt t="5963" x="5653088" y="4165600"/>
          <p14:tracePt t="6050" x="5653088" y="4149725"/>
          <p14:tracePt t="6057" x="5653088" y="4133850"/>
          <p14:tracePt t="6071" x="5653088" y="4117975"/>
          <p14:tracePt t="6084" x="5653088" y="4102100"/>
          <p14:tracePt t="6104" x="5653088" y="4070350"/>
          <p14:tracePt t="6182" x="5653088" y="4054475"/>
          <p14:tracePt t="6191" x="5668963" y="4038600"/>
          <p14:tracePt t="6214" x="5668963" y="4006850"/>
          <p14:tracePt t="6231" x="5668963" y="3990975"/>
          <p14:tracePt t="6292" x="5668963" y="3959225"/>
          <p14:tracePt t="6305" x="5684838" y="3943350"/>
          <p14:tracePt t="6324" x="5700713" y="3895725"/>
          <p14:tracePt t="6331" x="5700713" y="3879850"/>
          <p14:tracePt t="6335" x="5716588" y="3863975"/>
          <p14:tracePt t="6416" x="5716588" y="3848100"/>
          <p14:tracePt t="6424" x="5716588" y="3832225"/>
          <p14:tracePt t="6448" x="5716588" y="3816350"/>
          <p14:tracePt t="6465" x="5716588" y="3800475"/>
          <p14:tracePt t="6481" x="5732463" y="3784600"/>
          <p14:tracePt t="6515" x="5748338" y="3754438"/>
          <p14:tracePt t="6532" x="5748338" y="3738563"/>
          <p14:tracePt t="6545" x="5748338" y="3722688"/>
          <p14:tracePt t="7055" x="5780088" y="3690938"/>
          <p14:tracePt t="7139" x="5794375" y="3675063"/>
          <p14:tracePt t="7601" x="5810250" y="3659188"/>
          <p14:tracePt t="7609" x="5826125" y="3659188"/>
          <p14:tracePt t="7615" x="5826125" y="3643313"/>
          <p14:tracePt t="7639" x="5937250" y="3643313"/>
          <p14:tracePt t="7652" x="6000750" y="3643313"/>
          <p14:tracePt t="7667" x="6032500" y="3643313"/>
          <p14:tracePt t="7668" x="6048375" y="3643313"/>
          <p14:tracePt t="7686" x="6064250" y="3643313"/>
          <p14:tracePt t="7743" x="6080125" y="3643313"/>
          <p14:tracePt t="7745" x="6096000" y="3643313"/>
          <p14:tracePt t="7753" x="6111875" y="3643313"/>
          <p14:tracePt t="7765" x="6159500" y="3643313"/>
          <p14:tracePt t="7773" x="6175375" y="3643313"/>
          <p14:tracePt t="7781" x="6207125" y="3643313"/>
          <p14:tracePt t="7788" x="6238875" y="3643313"/>
          <p14:tracePt t="7788" x="6254750" y="3643313"/>
          <p14:tracePt t="7797" x="6270625" y="3643313"/>
          <p14:tracePt t="7801" x="6318250" y="3643313"/>
          <p14:tracePt t="7820" x="6427788" y="3659188"/>
          <p14:tracePt t="7837" x="6491288" y="3659188"/>
          <p14:tracePt t="7853" x="6507163" y="3659188"/>
          <p14:tracePt t="7868" x="6538913" y="3659188"/>
          <p14:tracePt t="7883" x="6554788" y="3659188"/>
          <p14:tracePt t="7889" x="6570663" y="3659188"/>
          <p14:tracePt t="7904" x="6618288" y="3659188"/>
          <p14:tracePt t="7906" x="6634163" y="3659188"/>
          <p14:tracePt t="7918" x="6681788" y="3659188"/>
          <p14:tracePt t="7921" x="6713538" y="3659188"/>
          <p14:tracePt t="7938" x="6792913" y="3659188"/>
          <p14:tracePt t="7947" x="6856413" y="3659188"/>
          <p14:tracePt t="7970" x="6967538" y="3659188"/>
          <p14:tracePt t="7974" x="6999288" y="3659188"/>
          <p14:tracePt t="7981" x="7013575" y="3659188"/>
          <p14:tracePt t="8005" x="7061200" y="3659188"/>
          <p14:tracePt t="8009" x="7077075" y="3659188"/>
          <p14:tracePt t="8014" x="7108825" y="3659188"/>
          <p14:tracePt t="8040" x="7219950" y="3659188"/>
          <p14:tracePt t="8043" x="7235825" y="3659188"/>
          <p14:tracePt t="8046" x="7251700" y="3659188"/>
          <p14:tracePt t="8060" x="7346950" y="3659188"/>
          <p14:tracePt t="8063" x="7378700" y="3659188"/>
          <p14:tracePt t="8069" x="7442200" y="3659188"/>
          <p14:tracePt t="8090" x="7569200" y="3659188"/>
          <p14:tracePt t="8100" x="7616825" y="3659188"/>
          <p14:tracePt t="8118" x="7646988" y="3659188"/>
          <p14:tracePt t="8133" x="7678738" y="3659188"/>
          <p14:tracePt t="8153" x="7726363" y="3659188"/>
          <p14:tracePt t="8169" x="7758113" y="3659188"/>
          <p14:tracePt t="8173" x="7789863" y="3659188"/>
          <p14:tracePt t="8180" x="7805738" y="3659188"/>
          <p14:tracePt t="8181" x="7821613" y="3659188"/>
          <p14:tracePt t="8208" x="7932738" y="3659188"/>
          <p14:tracePt t="8210" x="7948613" y="3659188"/>
          <p14:tracePt t="8217" x="7964488" y="3659188"/>
          <p14:tracePt t="8233" x="8012113" y="3659188"/>
          <p14:tracePt t="8239" x="8027988" y="3659188"/>
          <p14:tracePt t="8243" x="8059738" y="3659188"/>
          <p14:tracePt t="8247" x="8075613" y="3659188"/>
          <p14:tracePt t="8274" x="8186738" y="3659188"/>
          <p14:tracePt t="8282" x="8218488" y="3643313"/>
          <p14:tracePt t="8286" x="8248650" y="3643313"/>
          <p14:tracePt t="8299" x="8328025" y="3643313"/>
          <p14:tracePt t="8301" x="8343900" y="3643313"/>
          <p14:tracePt t="8315" x="8423275" y="3643313"/>
          <p14:tracePt t="8336" x="8534400" y="3627438"/>
          <p14:tracePt t="8341" x="8582025" y="3627438"/>
          <p14:tracePt t="8354" x="8645525" y="3627438"/>
          <p14:tracePt t="8358" x="8677275" y="3627438"/>
          <p14:tracePt t="8365" x="8724900" y="3627438"/>
          <p14:tracePt t="8388" x="8820150" y="3627438"/>
          <p14:tracePt t="8389" x="8850313" y="3627438"/>
          <p14:tracePt t="8397" x="8882063" y="3627438"/>
          <p14:tracePt t="8419" x="8945563" y="3627438"/>
          <p14:tracePt t="8438" x="8993188" y="3627438"/>
          <p14:tracePt t="8447" x="9024938" y="3627438"/>
          <p14:tracePt t="8470" x="9088438" y="3627438"/>
          <p14:tracePt t="8481" x="9120188" y="3627438"/>
          <p14:tracePt t="8504" x="9167813" y="3627438"/>
          <p14:tracePt t="8505" x="9183688" y="3627438"/>
          <p14:tracePt t="8513" x="9199563" y="3627438"/>
          <p14:tracePt t="8532" x="9231313" y="3627438"/>
          <p14:tracePt t="8540" x="9247188" y="3627438"/>
          <p14:tracePt t="8543" x="9263063" y="3627438"/>
          <p14:tracePt t="8553" x="9278938" y="3627438"/>
          <p14:tracePt t="8570" x="9310688" y="3627438"/>
          <p14:tracePt t="8586" x="9342438" y="3627438"/>
          <p14:tracePt t="8606" x="9390063" y="3627438"/>
          <p14:tracePt t="8614" x="9437688" y="3627438"/>
          <p14:tracePt t="8634" x="9515475" y="3627438"/>
          <p14:tracePt t="8641" x="9547225" y="3627438"/>
          <p14:tracePt t="8653" x="9563100" y="3627438"/>
          <p14:tracePt t="8666" x="9594850" y="3627438"/>
          <p14:tracePt t="8693" x="9610725" y="3627438"/>
          <p14:tracePt t="8697" x="9626600" y="3627438"/>
          <p14:tracePt t="8757" x="9642475" y="3627438"/>
          <p14:tracePt t="8780" x="9674225" y="3627438"/>
          <p14:tracePt t="8798" x="9690100" y="3627438"/>
          <p14:tracePt t="8820" x="9721850" y="3627438"/>
          <p14:tracePt t="8836" x="9737725" y="3627438"/>
          <p14:tracePt t="8866" x="9753600" y="3627438"/>
          <p14:tracePt t="8913" x="9769475" y="3627438"/>
          <p14:tracePt t="8917" x="9785350" y="3627438"/>
          <p14:tracePt t="8932" x="9801225" y="3627438"/>
          <p14:tracePt t="8957" x="9817100" y="3627438"/>
          <p14:tracePt t="9010" x="9832975" y="3627438"/>
          <p14:tracePt t="9339" x="9848850" y="3627438"/>
          <p14:tracePt t="9355" x="9848850" y="3643313"/>
          <p14:tracePt t="9365" x="9848850" y="3659188"/>
          <p14:tracePt t="9386" x="9848850" y="3675063"/>
          <p14:tracePt t="9388" x="9848850" y="3690938"/>
          <p14:tracePt t="9411" x="9848850" y="3706813"/>
          <p14:tracePt t="9421" x="9848850" y="3738563"/>
          <p14:tracePt t="9457" x="9848850" y="3770313"/>
          <p14:tracePt t="9468" x="9848850" y="3784600"/>
          <p14:tracePt t="9491" x="9848850" y="3832225"/>
          <p14:tracePt t="9497" x="9848850" y="3848100"/>
          <p14:tracePt t="9523" x="9848850" y="3879850"/>
          <p14:tracePt t="9531" x="9848850" y="3895725"/>
          <p14:tracePt t="9591" x="9848850" y="3911600"/>
          <p14:tracePt t="9630" x="9848850" y="3927475"/>
          <p14:tracePt t="9653" x="9848850" y="3943350"/>
          <p14:tracePt t="9668" x="9848850" y="3959225"/>
          <p14:tracePt t="9687" x="9848850" y="3975100"/>
          <p14:tracePt t="9697" x="9848850" y="3990975"/>
          <p14:tracePt t="9722" x="9848850" y="4006850"/>
          <p14:tracePt t="9753" x="9848850" y="4038600"/>
          <p14:tracePt t="9764" x="9848850" y="4054475"/>
          <p14:tracePt t="9781" x="9848850" y="4086225"/>
          <p14:tracePt t="9818" x="9848850" y="4102100"/>
          <p14:tracePt t="9860" x="9848850" y="4117975"/>
          <p14:tracePt t="10451" x="9817100" y="4149725"/>
          <p14:tracePt t="10464" x="9785350" y="4165600"/>
          <p14:tracePt t="10486" x="9674225" y="4165600"/>
          <p14:tracePt t="10497" x="9547225" y="4181475"/>
          <p14:tracePt t="10514" x="9421813" y="4181475"/>
          <p14:tracePt t="10515" x="9390063" y="4181475"/>
          <p14:tracePt t="10539" x="9294813" y="4181475"/>
          <p14:tracePt t="10542" x="9278938" y="4181475"/>
          <p14:tracePt t="10569" x="9199563" y="4181475"/>
          <p14:tracePt t="10570" x="9183688" y="4181475"/>
          <p14:tracePt t="10584" x="9120188" y="4181475"/>
          <p14:tracePt t="10604" x="9024938" y="4181475"/>
          <p14:tracePt t="10607" x="8945563" y="4181475"/>
          <p14:tracePt t="10615" x="8897938" y="4181475"/>
          <p14:tracePt t="10632" x="8788400" y="4181475"/>
          <p14:tracePt t="10635" x="8756650" y="4181475"/>
          <p14:tracePt t="10657" x="8629650" y="4181475"/>
          <p14:tracePt t="10660" x="8613775" y="4181475"/>
          <p14:tracePt t="10663" x="8597900" y="4181475"/>
          <p14:tracePt t="10681" x="8518525" y="4181475"/>
          <p14:tracePt t="10698" x="8455025" y="4181475"/>
          <p14:tracePt t="10715" x="8391525" y="4181475"/>
          <p14:tracePt t="10730" x="8343900" y="4181475"/>
          <p14:tracePt t="10748" x="8280400" y="4181475"/>
          <p14:tracePt t="10749" x="8264525" y="4181475"/>
          <p14:tracePt t="10764" x="8232775" y="4181475"/>
          <p14:tracePt t="10765" x="8218488" y="4181475"/>
          <p14:tracePt t="10782" x="8186738" y="4181475"/>
          <p14:tracePt t="10787" x="8154988" y="4181475"/>
          <p14:tracePt t="10790" x="8139113" y="4181475"/>
          <p14:tracePt t="10797" x="8123238" y="4181475"/>
          <p14:tracePt t="10803" x="8091488" y="4181475"/>
          <p14:tracePt t="10808" x="8043863" y="4181475"/>
          <p14:tracePt t="10818" x="7996238" y="4181475"/>
          <p14:tracePt t="10837" x="7853363" y="4181475"/>
          <p14:tracePt t="10851" x="7789863" y="4181475"/>
          <p14:tracePt t="10854" x="7773988" y="4181475"/>
          <p14:tracePt t="10869" x="7710488" y="4181475"/>
          <p14:tracePt t="10871" x="7678738" y="4181475"/>
          <p14:tracePt t="10888" x="7600950" y="4181475"/>
          <p14:tracePt t="10889" x="7585075" y="4181475"/>
          <p14:tracePt t="10903" x="7505700" y="4181475"/>
          <p14:tracePt t="10904" x="7489825" y="4181475"/>
          <p14:tracePt t="10916" x="7410450" y="4181475"/>
          <p14:tracePt t="10934" x="7299325" y="4181475"/>
          <p14:tracePt t="10937" x="7267575" y="4181475"/>
          <p14:tracePt t="10947" x="7219950" y="4181475"/>
          <p14:tracePt t="10965" x="7124700" y="4181475"/>
          <p14:tracePt t="10981" x="7045325" y="4181475"/>
          <p14:tracePt t="10997" x="6999288" y="4181475"/>
          <p14:tracePt t="11014" x="6951663" y="4181475"/>
          <p14:tracePt t="11031" x="6919913" y="4181475"/>
          <p14:tracePt t="11051" x="6872288" y="4181475"/>
          <p14:tracePt t="11069" x="6856413" y="4181475"/>
          <p14:tracePt t="11071" x="6840538" y="4181475"/>
          <p14:tracePt t="11087" x="6792913" y="4181475"/>
          <p14:tracePt t="11098" x="6745288" y="4165600"/>
          <p14:tracePt t="11119" x="6602413" y="4149725"/>
          <p14:tracePt t="11123" x="6586538" y="4149725"/>
          <p14:tracePt t="11136" x="6507163" y="4133850"/>
          <p14:tracePt t="11136" x="6491288" y="4133850"/>
          <p14:tracePt t="11147" x="6443663" y="4133850"/>
          <p14:tracePt t="11170" x="6318250" y="4133850"/>
          <p14:tracePt t="11181" x="6238875" y="4117975"/>
          <p14:tracePt t="11197" x="6159500" y="4102100"/>
          <p14:tracePt t="11215" x="6080125" y="4086225"/>
          <p14:tracePt t="11230" x="5969000" y="4070350"/>
          <p14:tracePt t="11248" x="5889625" y="4070350"/>
          <p14:tracePt t="11265" x="5826125" y="4054475"/>
          <p14:tracePt t="11281" x="5810250" y="4054475"/>
          <p14:tracePt t="32777" x="5810250" y="4022725"/>
          <p14:tracePt t="32781" x="5810250" y="4006850"/>
          <p14:tracePt t="32807" x="5842000" y="3943350"/>
          <p14:tracePt t="32841" x="5889625" y="3816350"/>
          <p14:tracePt t="32849" x="5921375" y="3722688"/>
          <p14:tracePt t="32869" x="6048375" y="3230563"/>
          <p14:tracePt t="32872" x="6096000" y="3087688"/>
          <p14:tracePt t="32881" x="6223000" y="2755900"/>
          <p14:tracePt t="32897" x="6554788" y="1820863"/>
          <p14:tracePt t="32919" x="7061200" y="238125"/>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dirty="0">
                <a:solidFill>
                  <a:schemeClr val="tx1"/>
                </a:solidFill>
                <a:latin typeface="+mj-lt"/>
                <a:ea typeface="+mj-ea"/>
                <a:cs typeface="+mj-cs"/>
              </a:rPr>
              <a:t>Data Ingestion Layer</a:t>
            </a:r>
          </a:p>
        </p:txBody>
      </p:sp>
      <p:sp>
        <p:nvSpPr>
          <p:cNvPr id="3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CF16EEF-9404-B889-CB6D-513CBEE026E5}"/>
              </a:ext>
            </a:extLst>
          </p:cNvPr>
          <p:cNvPicPr>
            <a:picLocks noChangeAspect="1"/>
          </p:cNvPicPr>
          <p:nvPr/>
        </p:nvPicPr>
        <p:blipFill>
          <a:blip r:embed="rId5"/>
          <a:stretch>
            <a:fillRect/>
          </a:stretch>
        </p:blipFill>
        <p:spPr>
          <a:xfrm>
            <a:off x="320040" y="3055220"/>
            <a:ext cx="11548872" cy="2742856"/>
          </a:xfrm>
          <a:prstGeom prst="rect">
            <a:avLst/>
          </a:prstGeom>
        </p:spPr>
      </p:pic>
      <p:pic>
        <p:nvPicPr>
          <p:cNvPr id="43" name="Video 178">
            <a:hlinkClick r:id="" action="ppaction://media"/>
            <a:extLst>
              <a:ext uri="{FF2B5EF4-FFF2-40B4-BE49-F238E27FC236}">
                <a16:creationId xmlns:a16="http://schemas.microsoft.com/office/drawing/2014/main" id="{CC1D0FA6-BF1C-B1BF-A383-E17AFED8596C}"/>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93295" y="5241765"/>
            <a:ext cx="1586418" cy="1586418"/>
          </a:xfrm>
          <a:prstGeom prst="ellipse">
            <a:avLst/>
          </a:prstGeom>
        </p:spPr>
      </p:pic>
    </p:spTree>
    <p:extLst>
      <p:ext uri="{BB962C8B-B14F-4D97-AF65-F5344CB8AC3E}">
        <p14:creationId xmlns:p14="http://schemas.microsoft.com/office/powerpoint/2010/main" val="1588668245"/>
      </p:ext>
    </p:extLst>
  </p:cSld>
  <p:clrMapOvr>
    <a:masterClrMapping/>
  </p:clrMapOvr>
  <mc:AlternateContent xmlns:mc="http://schemas.openxmlformats.org/markup-compatibility/2006" xmlns:p14="http://schemas.microsoft.com/office/powerpoint/2010/main">
    <mc:Choice Requires="p14">
      <p:transition spd="slow" p14:dur="2000" advTm="53975"/>
    </mc:Choice>
    <mc:Fallback xmlns="">
      <p:transition spd="slow" advTm="539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677"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3"/>
                                        </p:tgtEl>
                                      </p:cBhvr>
                                    </p:cmd>
                                  </p:childTnLst>
                                </p:cTn>
                              </p:par>
                            </p:childTnLst>
                          </p:cTn>
                        </p:par>
                      </p:childTnLst>
                    </p:cTn>
                  </p:par>
                </p:childTnLst>
              </p:cTn>
              <p:nextCondLst>
                <p:cond evt="onClick" delay="0">
                  <p:tgtEl>
                    <p:spTgt spid="43"/>
                  </p:tgtEl>
                </p:cond>
              </p:nextCondLst>
            </p:seq>
            <p:video>
              <p:cMediaNode vol="80000">
                <p:cTn id="12" fill="hold" display="0">
                  <p:stCondLst>
                    <p:cond delay="indefinite"/>
                  </p:stCondLst>
                </p:cTn>
                <p:tgtEl>
                  <p:spTgt spid="43"/>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Metadata/LabelInfo.xml><?xml version="1.0" encoding="utf-8"?>
<clbl:labelList xmlns:clbl="http://schemas.microsoft.com/office/2020/mipLabelMetadata">
  <clbl:label id="{d546e5e1-5d42-4630-bacd-c69bfdcbd5e8}" enabled="1" method="Standard" siteId="{96ece526-9c7d-48b0-8daf-8b93c90a5d18}" contentBits="0" removed="0"/>
</clbl:labelList>
</file>

<file path=docProps/app.xml><?xml version="1.0" encoding="utf-8"?>
<Properties xmlns="http://schemas.openxmlformats.org/officeDocument/2006/extended-properties" xmlns:vt="http://schemas.openxmlformats.org/officeDocument/2006/docPropsVTypes">
  <Template/>
  <TotalTime>387</TotalTime>
  <Words>1590</Words>
  <Application>Microsoft Office PowerPoint</Application>
  <PresentationFormat>Widescreen</PresentationFormat>
  <Paragraphs>168</Paragraphs>
  <Slides>14</Slides>
  <Notes>14</Notes>
  <HiddenSlides>0</HiddenSlides>
  <MMClips>14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Amasis MT Pro Black</vt:lpstr>
      <vt:lpstr>Arial</vt:lpstr>
      <vt:lpstr>Boucherie Block</vt:lpstr>
      <vt:lpstr>Calibri</vt:lpstr>
      <vt:lpstr>Calibri Light</vt:lpstr>
      <vt:lpstr>Consolas</vt:lpstr>
      <vt:lpstr>Segoe UI</vt:lpstr>
      <vt:lpstr>Times New Roman</vt:lpstr>
      <vt:lpstr>Office Theme</vt:lpstr>
      <vt:lpstr>{Code Crafters} Alliance</vt:lpstr>
      <vt:lpstr>Problem Statement</vt:lpstr>
      <vt:lpstr>Requirements (Technical &amp; Non-Functional)</vt:lpstr>
      <vt:lpstr>Architectural Characteristics</vt:lpstr>
      <vt:lpstr>Architectural Style</vt:lpstr>
      <vt:lpstr>Component diagram</vt:lpstr>
      <vt:lpstr>Data Acquisition Layer</vt:lpstr>
      <vt:lpstr>Device Interface Layer</vt:lpstr>
      <vt:lpstr>Data Ingestion Layer</vt:lpstr>
      <vt:lpstr>Device access and config Layer</vt:lpstr>
      <vt:lpstr>Architecture Highlights</vt:lpstr>
      <vt:lpstr>Flexibility</vt:lpstr>
      <vt:lpstr>Scalability</vt:lpstr>
      <vt:lpstr>Conclusion</vt:lpstr>
    </vt:vector>
  </TitlesOfParts>
  <Company>Honeywell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Crafters} Alliance</dc:title>
  <dc:creator>Raman, Sreedhar</dc:creator>
  <cp:lastModifiedBy>Ramgopal, Nithin (Nithin, Yadalla Ramgopal)</cp:lastModifiedBy>
  <cp:revision>107</cp:revision>
  <dcterms:created xsi:type="dcterms:W3CDTF">2024-04-12T08:56:33Z</dcterms:created>
  <dcterms:modified xsi:type="dcterms:W3CDTF">2024-04-14T06:27:51Z</dcterms:modified>
</cp:coreProperties>
</file>

<file path=docProps/thumbnail.jpeg>
</file>